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82" r:id="rId5"/>
    <p:sldId id="260" r:id="rId6"/>
    <p:sldId id="271" r:id="rId7"/>
    <p:sldId id="261" r:id="rId8"/>
    <p:sldId id="287" r:id="rId9"/>
    <p:sldId id="293" r:id="rId10"/>
    <p:sldId id="275" r:id="rId11"/>
    <p:sldId id="286" r:id="rId12"/>
    <p:sldId id="274" r:id="rId13"/>
    <p:sldId id="290" r:id="rId14"/>
    <p:sldId id="276" r:id="rId15"/>
    <p:sldId id="280" r:id="rId16"/>
    <p:sldId id="289" r:id="rId17"/>
    <p:sldId id="291" r:id="rId18"/>
    <p:sldId id="288" r:id="rId19"/>
    <p:sldId id="294" r:id="rId20"/>
    <p:sldId id="270" r:id="rId21"/>
    <p:sldId id="283" r:id="rId22"/>
    <p:sldId id="26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0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6" autoAdjust="0"/>
    <p:restoredTop sz="94601" autoAdjust="0"/>
  </p:normalViewPr>
  <p:slideViewPr>
    <p:cSldViewPr snapToGrid="0">
      <p:cViewPr varScale="1">
        <p:scale>
          <a:sx n="54" d="100"/>
          <a:sy n="54" d="100"/>
        </p:scale>
        <p:origin x="10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4550a0d24228c0a" providerId="LiveId" clId="{68FEDAD2-7001-4F98-843F-E17A562CD2B9}"/>
    <pc:docChg chg="undo redo custSel addSld delSld modSld sldOrd">
      <pc:chgData name="" userId="a4550a0d24228c0a" providerId="LiveId" clId="{68FEDAD2-7001-4F98-843F-E17A562CD2B9}" dt="2022-10-04T02:17:40.001" v="7275" actId="1076"/>
      <pc:docMkLst>
        <pc:docMk/>
      </pc:docMkLst>
      <pc:sldChg chg="addSp delSp modSp">
        <pc:chgData name="" userId="a4550a0d24228c0a" providerId="LiveId" clId="{68FEDAD2-7001-4F98-843F-E17A562CD2B9}" dt="2022-10-04T01:57:55.042" v="6931" actId="1076"/>
        <pc:sldMkLst>
          <pc:docMk/>
          <pc:sldMk cId="2728818719" sldId="257"/>
        </pc:sldMkLst>
        <pc:spChg chg="mod">
          <ac:chgData name="" userId="a4550a0d24228c0a" providerId="LiveId" clId="{68FEDAD2-7001-4F98-843F-E17A562CD2B9}" dt="2022-10-04T01:57:55.042" v="6931" actId="1076"/>
          <ac:spMkLst>
            <pc:docMk/>
            <pc:sldMk cId="2728818719" sldId="257"/>
            <ac:spMk id="3" creationId="{5C126DED-28E8-44C3-A359-97F79791F5B7}"/>
          </ac:spMkLst>
        </pc:spChg>
        <pc:spChg chg="add del ord">
          <ac:chgData name="" userId="a4550a0d24228c0a" providerId="LiveId" clId="{68FEDAD2-7001-4F98-843F-E17A562CD2B9}" dt="2022-10-01T09:49:18.370" v="2008"/>
          <ac:spMkLst>
            <pc:docMk/>
            <pc:sldMk cId="2728818719" sldId="257"/>
            <ac:spMk id="9" creationId="{B039C542-4415-4739-B341-042B4AE70205}"/>
          </ac:spMkLst>
        </pc:spChg>
        <pc:spChg chg="mod">
          <ac:chgData name="" userId="a4550a0d24228c0a" providerId="LiveId" clId="{68FEDAD2-7001-4F98-843F-E17A562CD2B9}" dt="2022-10-01T09:49:06.288" v="2002" actId="164"/>
          <ac:spMkLst>
            <pc:docMk/>
            <pc:sldMk cId="2728818719" sldId="257"/>
            <ac:spMk id="11" creationId="{60C8E90D-E473-4A74-9A85-2CAA5F2E5EA2}"/>
          </ac:spMkLst>
        </pc:spChg>
        <pc:spChg chg="mod">
          <ac:chgData name="" userId="a4550a0d24228c0a" providerId="LiveId" clId="{68FEDAD2-7001-4F98-843F-E17A562CD2B9}" dt="2022-10-01T09:49:31.213" v="2035" actId="207"/>
          <ac:spMkLst>
            <pc:docMk/>
            <pc:sldMk cId="2728818719" sldId="257"/>
            <ac:spMk id="12" creationId="{0B4627B5-73EC-4208-B043-90094C78AB55}"/>
          </ac:spMkLst>
        </pc:spChg>
        <pc:spChg chg="mod">
          <ac:chgData name="" userId="a4550a0d24228c0a" providerId="LiveId" clId="{68FEDAD2-7001-4F98-843F-E17A562CD2B9}" dt="2022-10-01T09:49:06.288" v="2002" actId="164"/>
          <ac:spMkLst>
            <pc:docMk/>
            <pc:sldMk cId="2728818719" sldId="257"/>
            <ac:spMk id="14" creationId="{0CCD2DAD-C8C2-4B87-8C43-218A9D9259C4}"/>
          </ac:spMkLst>
        </pc:spChg>
        <pc:spChg chg="mod">
          <ac:chgData name="" userId="a4550a0d24228c0a" providerId="LiveId" clId="{68FEDAD2-7001-4F98-843F-E17A562CD2B9}" dt="2022-10-01T09:49:06.288" v="2002" actId="164"/>
          <ac:spMkLst>
            <pc:docMk/>
            <pc:sldMk cId="2728818719" sldId="257"/>
            <ac:spMk id="15" creationId="{AC0502C2-DD2A-48B9-888F-68808F2CDA33}"/>
          </ac:spMkLst>
        </pc:spChg>
        <pc:grpChg chg="add mod">
          <ac:chgData name="" userId="a4550a0d24228c0a" providerId="LiveId" clId="{68FEDAD2-7001-4F98-843F-E17A562CD2B9}" dt="2022-10-01T09:49:48.102" v="2037" actId="1076"/>
          <ac:grpSpMkLst>
            <pc:docMk/>
            <pc:sldMk cId="2728818719" sldId="257"/>
            <ac:grpSpMk id="2" creationId="{B05BC0A6-9A5B-45C6-8394-AC92A99EBD8B}"/>
          </ac:grpSpMkLst>
        </pc:grpChg>
        <pc:grpChg chg="add mod">
          <ac:chgData name="" userId="a4550a0d24228c0a" providerId="LiveId" clId="{68FEDAD2-7001-4F98-843F-E17A562CD2B9}" dt="2022-10-01T09:49:22.459" v="2010" actId="571"/>
          <ac:grpSpMkLst>
            <pc:docMk/>
            <pc:sldMk cId="2728818719" sldId="257"/>
            <ac:grpSpMk id="10" creationId="{EB9822B1-C263-4220-9693-7F479D4C2CDD}"/>
          </ac:grpSpMkLst>
        </pc:grpChg>
      </pc:sldChg>
      <pc:sldChg chg="addSp delSp modSp">
        <pc:chgData name="" userId="a4550a0d24228c0a" providerId="LiveId" clId="{68FEDAD2-7001-4F98-843F-E17A562CD2B9}" dt="2022-10-04T01:58:05.308" v="6933"/>
        <pc:sldMkLst>
          <pc:docMk/>
          <pc:sldMk cId="2209500955" sldId="258"/>
        </pc:sldMkLst>
        <pc:spChg chg="del">
          <ac:chgData name="" userId="a4550a0d24228c0a" providerId="LiveId" clId="{68FEDAD2-7001-4F98-843F-E17A562CD2B9}" dt="2022-10-04T01:58:05.041" v="6932" actId="478"/>
          <ac:spMkLst>
            <pc:docMk/>
            <pc:sldMk cId="2209500955" sldId="258"/>
            <ac:spMk id="2" creationId="{6EA8CB89-134C-4A0F-8875-8C6D0727D54C}"/>
          </ac:spMkLst>
        </pc:spChg>
        <pc:spChg chg="mod">
          <ac:chgData name="" userId="a4550a0d24228c0a" providerId="LiveId" clId="{68FEDAD2-7001-4F98-843F-E17A562CD2B9}" dt="2022-10-01T08:22:43.053" v="752" actId="1076"/>
          <ac:spMkLst>
            <pc:docMk/>
            <pc:sldMk cId="2209500955" sldId="258"/>
            <ac:spMk id="4" creationId="{99FE8B1C-B0BA-4E6D-ABE1-3B7300642303}"/>
          </ac:spMkLst>
        </pc:spChg>
        <pc:spChg chg="add mod ord">
          <ac:chgData name="" userId="a4550a0d24228c0a" providerId="LiveId" clId="{68FEDAD2-7001-4F98-843F-E17A562CD2B9}" dt="2022-10-01T08:22:39.086" v="751" actId="1076"/>
          <ac:spMkLst>
            <pc:docMk/>
            <pc:sldMk cId="2209500955" sldId="258"/>
            <ac:spMk id="11" creationId="{D38B6472-DBFE-4921-B486-E4BCC18CC37F}"/>
          </ac:spMkLst>
        </pc:spChg>
        <pc:spChg chg="add">
          <ac:chgData name="" userId="a4550a0d24228c0a" providerId="LiveId" clId="{68FEDAD2-7001-4F98-843F-E17A562CD2B9}" dt="2022-10-04T01:58:05.308" v="6933"/>
          <ac:spMkLst>
            <pc:docMk/>
            <pc:sldMk cId="2209500955" sldId="258"/>
            <ac:spMk id="13" creationId="{0495EDCB-E31C-4F49-A054-54CD402C2892}"/>
          </ac:spMkLst>
        </pc:spChg>
      </pc:sldChg>
      <pc:sldChg chg="addSp delSp modSp">
        <pc:chgData name="" userId="a4550a0d24228c0a" providerId="LiveId" clId="{68FEDAD2-7001-4F98-843F-E17A562CD2B9}" dt="2022-10-04T01:58:09.923" v="6935"/>
        <pc:sldMkLst>
          <pc:docMk/>
          <pc:sldMk cId="3276865342" sldId="259"/>
        </pc:sldMkLst>
        <pc:spChg chg="add mod">
          <ac:chgData name="" userId="a4550a0d24228c0a" providerId="LiveId" clId="{68FEDAD2-7001-4F98-843F-E17A562CD2B9}" dt="2022-10-01T10:06:30.685" v="2427" actId="1076"/>
          <ac:spMkLst>
            <pc:docMk/>
            <pc:sldMk cId="3276865342" sldId="259"/>
            <ac:spMk id="2" creationId="{22B717B6-777C-48B4-B737-2387B53AFE7C}"/>
          </ac:spMkLst>
        </pc:spChg>
        <pc:spChg chg="del">
          <ac:chgData name="" userId="a4550a0d24228c0a" providerId="LiveId" clId="{68FEDAD2-7001-4F98-843F-E17A562CD2B9}" dt="2022-10-04T01:58:09.703" v="6934" actId="478"/>
          <ac:spMkLst>
            <pc:docMk/>
            <pc:sldMk cId="3276865342" sldId="259"/>
            <ac:spMk id="3" creationId="{E7AA4737-149A-4B30-AE27-A5CE0121955C}"/>
          </ac:spMkLst>
        </pc:spChg>
        <pc:spChg chg="del">
          <ac:chgData name="" userId="a4550a0d24228c0a" providerId="LiveId" clId="{68FEDAD2-7001-4F98-843F-E17A562CD2B9}" dt="2022-10-01T08:24:51.185" v="805" actId="478"/>
          <ac:spMkLst>
            <pc:docMk/>
            <pc:sldMk cId="3276865342" sldId="259"/>
            <ac:spMk id="4" creationId="{99FE8B1C-B0BA-4E6D-ABE1-3B7300642303}"/>
          </ac:spMkLst>
        </pc:spChg>
        <pc:spChg chg="mod">
          <ac:chgData name="" userId="a4550a0d24228c0a" providerId="LiveId" clId="{68FEDAD2-7001-4F98-843F-E17A562CD2B9}" dt="2022-10-01T08:35:14.890" v="1090" actId="1035"/>
          <ac:spMkLst>
            <pc:docMk/>
            <pc:sldMk cId="3276865342" sldId="259"/>
            <ac:spMk id="9" creationId="{3090E2FA-6F68-412F-A9E4-E022A2C43DA6}"/>
          </ac:spMkLst>
        </pc:spChg>
        <pc:spChg chg="add del mod">
          <ac:chgData name="" userId="a4550a0d24228c0a" providerId="LiveId" clId="{68FEDAD2-7001-4F98-843F-E17A562CD2B9}" dt="2022-10-01T08:36:46.232" v="1098"/>
          <ac:spMkLst>
            <pc:docMk/>
            <pc:sldMk cId="3276865342" sldId="259"/>
            <ac:spMk id="10" creationId="{0413654A-D7B8-46A3-8462-41E555460A82}"/>
          </ac:spMkLst>
        </pc:spChg>
        <pc:spChg chg="add mod ord">
          <ac:chgData name="" userId="a4550a0d24228c0a" providerId="LiveId" clId="{68FEDAD2-7001-4F98-843F-E17A562CD2B9}" dt="2022-10-01T08:40:45.412" v="1579" actId="1076"/>
          <ac:spMkLst>
            <pc:docMk/>
            <pc:sldMk cId="3276865342" sldId="259"/>
            <ac:spMk id="11" creationId="{5DE124A8-36AE-458E-8962-D790A831EFCA}"/>
          </ac:spMkLst>
        </pc:spChg>
        <pc:spChg chg="mod ord">
          <ac:chgData name="" userId="a4550a0d24228c0a" providerId="LiveId" clId="{68FEDAD2-7001-4F98-843F-E17A562CD2B9}" dt="2022-10-01T08:33:40.832" v="1060" actId="171"/>
          <ac:spMkLst>
            <pc:docMk/>
            <pc:sldMk cId="3276865342" sldId="259"/>
            <ac:spMk id="12" creationId="{0B4627B5-73EC-4208-B043-90094C78AB55}"/>
          </ac:spMkLst>
        </pc:spChg>
        <pc:spChg chg="add">
          <ac:chgData name="" userId="a4550a0d24228c0a" providerId="LiveId" clId="{68FEDAD2-7001-4F98-843F-E17A562CD2B9}" dt="2022-10-01T08:24:53.881" v="806"/>
          <ac:spMkLst>
            <pc:docMk/>
            <pc:sldMk cId="3276865342" sldId="259"/>
            <ac:spMk id="13" creationId="{5DAE21D8-7A5C-43F5-83F9-B8D13D6EBD85}"/>
          </ac:spMkLst>
        </pc:spChg>
        <pc:spChg chg="add">
          <ac:chgData name="" userId="a4550a0d24228c0a" providerId="LiveId" clId="{68FEDAD2-7001-4F98-843F-E17A562CD2B9}" dt="2022-10-04T01:58:09.923" v="6935"/>
          <ac:spMkLst>
            <pc:docMk/>
            <pc:sldMk cId="3276865342" sldId="259"/>
            <ac:spMk id="14" creationId="{28966EA5-1948-4D14-BC2D-6023DFCF1FDB}"/>
          </ac:spMkLst>
        </pc:spChg>
        <pc:spChg chg="add del mod">
          <ac:chgData name="" userId="a4550a0d24228c0a" providerId="LiveId" clId="{68FEDAD2-7001-4F98-843F-E17A562CD2B9}" dt="2022-10-01T08:28:03.921" v="906" actId="478"/>
          <ac:spMkLst>
            <pc:docMk/>
            <pc:sldMk cId="3276865342" sldId="259"/>
            <ac:spMk id="14" creationId="{E0460628-9D58-43D6-BB06-E67372B53909}"/>
          </ac:spMkLst>
        </pc:spChg>
        <pc:spChg chg="add del mod">
          <ac:chgData name="" userId="a4550a0d24228c0a" providerId="LiveId" clId="{68FEDAD2-7001-4F98-843F-E17A562CD2B9}" dt="2022-10-01T10:05:51.729" v="2411" actId="478"/>
          <ac:spMkLst>
            <pc:docMk/>
            <pc:sldMk cId="3276865342" sldId="259"/>
            <ac:spMk id="16" creationId="{1FC7E209-C3FB-4F02-9478-4ADA6D8152FE}"/>
          </ac:spMkLst>
        </pc:spChg>
        <pc:spChg chg="add mod">
          <ac:chgData name="" userId="a4550a0d24228c0a" providerId="LiveId" clId="{68FEDAD2-7001-4F98-843F-E17A562CD2B9}" dt="2022-10-01T10:08:44.041" v="2536" actId="1076"/>
          <ac:spMkLst>
            <pc:docMk/>
            <pc:sldMk cId="3276865342" sldId="259"/>
            <ac:spMk id="20" creationId="{4BED3886-3AE9-49DD-A1F6-8475462E91DE}"/>
          </ac:spMkLst>
        </pc:spChg>
        <pc:grpChg chg="add mod">
          <ac:chgData name="" userId="a4550a0d24228c0a" providerId="LiveId" clId="{68FEDAD2-7001-4F98-843F-E17A562CD2B9}" dt="2022-10-01T10:08:40.056" v="2535" actId="1076"/>
          <ac:grpSpMkLst>
            <pc:docMk/>
            <pc:sldMk cId="3276865342" sldId="259"/>
            <ac:grpSpMk id="19" creationId="{98EFFEE5-6641-42F4-B27C-FBE338F0B0E2}"/>
          </ac:grpSpMkLst>
        </pc:grpChg>
        <pc:picChg chg="add mod">
          <ac:chgData name="" userId="a4550a0d24228c0a" providerId="LiveId" clId="{68FEDAD2-7001-4F98-843F-E17A562CD2B9}" dt="2022-10-01T10:06:23.452" v="2425" actId="164"/>
          <ac:picMkLst>
            <pc:docMk/>
            <pc:sldMk cId="3276865342" sldId="259"/>
            <ac:picMk id="5" creationId="{3899BBC1-2226-4D01-8779-B3DE2C7E32E3}"/>
          </ac:picMkLst>
        </pc:picChg>
        <pc:picChg chg="add del mod">
          <ac:chgData name="" userId="a4550a0d24228c0a" providerId="LiveId" clId="{68FEDAD2-7001-4F98-843F-E17A562CD2B9}" dt="2022-10-01T10:05:50.258" v="2408" actId="478"/>
          <ac:picMkLst>
            <pc:docMk/>
            <pc:sldMk cId="3276865342" sldId="259"/>
            <ac:picMk id="17" creationId="{518B8CE5-08AB-4925-AC2A-15C2202C6739}"/>
          </ac:picMkLst>
        </pc:picChg>
        <pc:picChg chg="add mod">
          <ac:chgData name="" userId="a4550a0d24228c0a" providerId="LiveId" clId="{68FEDAD2-7001-4F98-843F-E17A562CD2B9}" dt="2022-10-01T10:06:23.452" v="2425" actId="164"/>
          <ac:picMkLst>
            <pc:docMk/>
            <pc:sldMk cId="3276865342" sldId="259"/>
            <ac:picMk id="18" creationId="{CA9DAF59-D680-47B6-BC9A-9DBFA4717EBF}"/>
          </ac:picMkLst>
        </pc:picChg>
        <pc:cxnChg chg="add del mod">
          <ac:chgData name="" userId="a4550a0d24228c0a" providerId="LiveId" clId="{68FEDAD2-7001-4F98-843F-E17A562CD2B9}" dt="2022-10-01T10:05:51.150" v="2410" actId="478"/>
          <ac:cxnSpMkLst>
            <pc:docMk/>
            <pc:sldMk cId="3276865342" sldId="259"/>
            <ac:cxnSpMk id="15" creationId="{DFEA9925-D069-4C21-8DEE-60FFC0D35FB5}"/>
          </ac:cxnSpMkLst>
        </pc:cxnChg>
      </pc:sldChg>
      <pc:sldChg chg="addSp delSp modSp">
        <pc:chgData name="" userId="a4550a0d24228c0a" providerId="LiveId" clId="{68FEDAD2-7001-4F98-843F-E17A562CD2B9}" dt="2022-10-04T01:58:17.469" v="6939"/>
        <pc:sldMkLst>
          <pc:docMk/>
          <pc:sldMk cId="831991272" sldId="260"/>
        </pc:sldMkLst>
        <pc:spChg chg="del">
          <ac:chgData name="" userId="a4550a0d24228c0a" providerId="LiveId" clId="{68FEDAD2-7001-4F98-843F-E17A562CD2B9}" dt="2022-10-04T01:58:17.246" v="6938" actId="478"/>
          <ac:spMkLst>
            <pc:docMk/>
            <pc:sldMk cId="831991272" sldId="260"/>
            <ac:spMk id="2" creationId="{019B5E51-DF9D-4ECB-AD63-19337CDA419A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" creationId="{1852B5AA-F595-4474-BA0E-9B957033AB53}"/>
          </ac:spMkLst>
        </pc:spChg>
        <pc:spChg chg="add del mod">
          <ac:chgData name="" userId="a4550a0d24228c0a" providerId="LiveId" clId="{68FEDAD2-7001-4F98-843F-E17A562CD2B9}" dt="2022-10-03T08:13:15.935" v="2863" actId="478"/>
          <ac:spMkLst>
            <pc:docMk/>
            <pc:sldMk cId="831991272" sldId="260"/>
            <ac:spMk id="2" creationId="{C7016555-81B6-408F-A6AD-8F6AD61ED24D}"/>
          </ac:spMkLst>
        </pc:spChg>
        <pc:spChg chg="del mod topLvl">
          <ac:chgData name="" userId="a4550a0d24228c0a" providerId="LiveId" clId="{68FEDAD2-7001-4F98-843F-E17A562CD2B9}" dt="2022-10-01T08:34:46.688" v="1073" actId="478"/>
          <ac:spMkLst>
            <pc:docMk/>
            <pc:sldMk cId="831991272" sldId="260"/>
            <ac:spMk id="4" creationId="{99FE8B1C-B0BA-4E6D-ABE1-3B7300642303}"/>
          </ac:spMkLst>
        </pc:spChg>
        <pc:spChg chg="del mod topLvl">
          <ac:chgData name="" userId="a4550a0d24228c0a" providerId="LiveId" clId="{68FEDAD2-7001-4F98-843F-E17A562CD2B9}" dt="2022-10-01T08:35:05.315" v="1080"/>
          <ac:spMkLst>
            <pc:docMk/>
            <pc:sldMk cId="831991272" sldId="260"/>
            <ac:spMk id="9" creationId="{3090E2FA-6F68-412F-A9E4-E022A2C43DA6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0" creationId="{2CBF0ED8-08A8-4EDD-A676-68888CB18E01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1" creationId="{27DAE115-C593-475A-86AA-00F9B86D603B}"/>
          </ac:spMkLst>
        </pc:spChg>
        <pc:spChg chg="add del">
          <ac:chgData name="" userId="a4550a0d24228c0a" providerId="LiveId" clId="{68FEDAD2-7001-4F98-843F-E17A562CD2B9}" dt="2022-10-03T09:40:28.638" v="4433"/>
          <ac:spMkLst>
            <pc:docMk/>
            <pc:sldMk cId="831991272" sldId="260"/>
            <ac:spMk id="11" creationId="{B09BC3DA-3BAB-44FA-AD19-F4754B2BFF02}"/>
          </ac:spMkLst>
        </pc:spChg>
        <pc:spChg chg="mod">
          <ac:chgData name="" userId="a4550a0d24228c0a" providerId="LiveId" clId="{68FEDAD2-7001-4F98-843F-E17A562CD2B9}" dt="2022-10-01T08:31:40.931" v="1010" actId="1076"/>
          <ac:spMkLst>
            <pc:docMk/>
            <pc:sldMk cId="831991272" sldId="260"/>
            <ac:spMk id="12" creationId="{0B4627B5-73EC-4208-B043-90094C78AB55}"/>
          </ac:spMkLst>
        </pc:spChg>
        <pc:spChg chg="del mod topLvl">
          <ac:chgData name="" userId="a4550a0d24228c0a" providerId="LiveId" clId="{68FEDAD2-7001-4F98-843F-E17A562CD2B9}" dt="2022-10-03T08:14:15.198" v="2880" actId="478"/>
          <ac:spMkLst>
            <pc:docMk/>
            <pc:sldMk cId="831991272" sldId="260"/>
            <ac:spMk id="13" creationId="{85624E08-165A-47C3-8BAD-62B81A01DB41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4" creationId="{ACCB4897-32AF-4AC6-A8DB-81620E27D65C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5" creationId="{D71FA5E0-C041-45EF-A6F1-E9D0D2F77CC2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7" creationId="{28D5AF24-9481-4BF3-939F-13523A432920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18" creationId="{43A053AF-F0D3-40EB-A8C2-F9600F2259DF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0" creationId="{842A81E1-DE65-4483-8FD7-9A90661B6078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1" creationId="{60D1ACC3-B77F-4143-87BB-082CA4C674D6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2" creationId="{F4C0AE33-9C8B-4FFA-AF3E-72A1E1AED7DA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3" creationId="{88E95FE8-66B3-4ECD-8639-AD8F360B5B1C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26" creationId="{798920D3-821B-4129-A71E-7705C151977C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27" creationId="{2ED2706E-AD6F-4A8D-8374-B67CDCF34814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28" creationId="{9A655436-5E59-479F-80DF-05D9A8262DAC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29" creationId="{5475C3AB-C297-4AE4-9E12-1DB320D2E110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30" creationId="{68FD3DD0-78A1-4648-BD0F-48E7760417AD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31" creationId="{A2203330-95CD-4E89-A8BE-B152C95AC871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32" creationId="{7988FF3B-492D-4D33-9FF6-72361081C93C}"/>
          </ac:spMkLst>
        </pc:spChg>
        <pc:spChg chg="mod topLvl">
          <ac:chgData name="" userId="a4550a0d24228c0a" providerId="LiveId" clId="{68FEDAD2-7001-4F98-843F-E17A562CD2B9}" dt="2022-10-03T01:21:06.314" v="2540" actId="20577"/>
          <ac:spMkLst>
            <pc:docMk/>
            <pc:sldMk cId="831991272" sldId="260"/>
            <ac:spMk id="33" creationId="{E7E07C18-8C59-43F9-B048-D12E91DAF974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34" creationId="{402C78AA-6D2F-49C3-A52A-48EF97B2B50C}"/>
          </ac:spMkLst>
        </pc:spChg>
        <pc:spChg chg="add mod">
          <ac:chgData name="" userId="a4550a0d24228c0a" providerId="LiveId" clId="{68FEDAD2-7001-4F98-843F-E17A562CD2B9}" dt="2022-10-03T09:40:06.382" v="4431" actId="1076"/>
          <ac:spMkLst>
            <pc:docMk/>
            <pc:sldMk cId="831991272" sldId="260"/>
            <ac:spMk id="34" creationId="{E21981FA-7364-4327-9772-5BDC6D7C5E6C}"/>
          </ac:spMkLst>
        </pc:spChg>
        <pc:spChg chg="mod topLvl">
          <ac:chgData name="" userId="a4550a0d24228c0a" providerId="LiveId" clId="{68FEDAD2-7001-4F98-843F-E17A562CD2B9}" dt="2022-10-01T08:34:29.982" v="1071" actId="164"/>
          <ac:spMkLst>
            <pc:docMk/>
            <pc:sldMk cId="831991272" sldId="260"/>
            <ac:spMk id="35" creationId="{0356745D-F003-43AC-A6DC-407D4C21A63D}"/>
          </ac:spMkLst>
        </pc:spChg>
        <pc:spChg chg="add">
          <ac:chgData name="" userId="a4550a0d24228c0a" providerId="LiveId" clId="{68FEDAD2-7001-4F98-843F-E17A562CD2B9}" dt="2022-10-04T01:58:17.469" v="6939"/>
          <ac:spMkLst>
            <pc:docMk/>
            <pc:sldMk cId="831991272" sldId="260"/>
            <ac:spMk id="36" creationId="{5767EA96-FFF5-47BA-9148-1915E58C8587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36" creationId="{F6A98BBF-8DC6-4DF6-83EF-09CF0E625212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37" creationId="{858CF53D-24F6-4871-A256-B343D41ABAD2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38" creationId="{DF5B9F78-2DE7-44AA-A8BC-D59B6FCFA06E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39" creationId="{FB0E0B4F-5AC5-4807-93B3-A342DD046427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40" creationId="{C19583B2-4D92-4542-B935-0B8E00CEC22A}"/>
          </ac:spMkLst>
        </pc:spChg>
        <pc:spChg chg="add mod">
          <ac:chgData name="" userId="a4550a0d24228c0a" providerId="LiveId" clId="{68FEDAD2-7001-4F98-843F-E17A562CD2B9}" dt="2022-10-01T08:33:51.700" v="1062" actId="571"/>
          <ac:spMkLst>
            <pc:docMk/>
            <pc:sldMk cId="831991272" sldId="260"/>
            <ac:spMk id="41" creationId="{5AEB8F5D-311B-4945-ACB5-759EF88D294D}"/>
          </ac:spMkLst>
        </pc:spChg>
        <pc:spChg chg="add del ord">
          <ac:chgData name="" userId="a4550a0d24228c0a" providerId="LiveId" clId="{68FEDAD2-7001-4F98-843F-E17A562CD2B9}" dt="2022-10-03T09:39:59.620" v="4429" actId="478"/>
          <ac:spMkLst>
            <pc:docMk/>
            <pc:sldMk cId="831991272" sldId="260"/>
            <ac:spMk id="42" creationId="{2EA07985-8C54-4000-9F0B-64CFE0253125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3" creationId="{D71E976F-58F7-47EC-9725-AA3D3CDBBE9B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4" creationId="{E18E1725-9A0D-4CBB-8B20-06512A1E0552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5" creationId="{7FE55474-1A0E-42A4-97F3-062355D46CB7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6" creationId="{13A28B71-80E8-4554-843C-523E1030A9A7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7" creationId="{D92252BB-7F9D-4716-8F60-41A51358A8AE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8" creationId="{7F7895BA-216B-4734-A733-4F21A3CED577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49" creationId="{6BBFA95E-8920-405D-9F19-657ACE9CEEB9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50" creationId="{D8E893CC-BC75-4768-87CB-72B3DD7F8733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51" creationId="{37F8DE22-E20C-4158-898D-956B867F2BC2}"/>
          </ac:spMkLst>
        </pc:spChg>
        <pc:spChg chg="add mod">
          <ac:chgData name="" userId="a4550a0d24228c0a" providerId="LiveId" clId="{68FEDAD2-7001-4F98-843F-E17A562CD2B9}" dt="2022-10-01T08:34:19.523" v="1068" actId="571"/>
          <ac:spMkLst>
            <pc:docMk/>
            <pc:sldMk cId="831991272" sldId="260"/>
            <ac:spMk id="52" creationId="{93CFD959-0F21-467E-A5B3-D443A194E51C}"/>
          </ac:spMkLst>
        </pc:spChg>
        <pc:spChg chg="add">
          <ac:chgData name="" userId="a4550a0d24228c0a" providerId="LiveId" clId="{68FEDAD2-7001-4F98-843F-E17A562CD2B9}" dt="2022-10-01T08:34:49.549" v="1074"/>
          <ac:spMkLst>
            <pc:docMk/>
            <pc:sldMk cId="831991272" sldId="260"/>
            <ac:spMk id="53" creationId="{8CF8B173-FE48-4AC1-87F8-891A816C5FAE}"/>
          </ac:spMkLst>
        </pc:spChg>
        <pc:spChg chg="add mod">
          <ac:chgData name="" userId="a4550a0d24228c0a" providerId="LiveId" clId="{68FEDAD2-7001-4F98-843F-E17A562CD2B9}" dt="2022-10-01T08:35:12.162" v="1085" actId="1035"/>
          <ac:spMkLst>
            <pc:docMk/>
            <pc:sldMk cId="831991272" sldId="260"/>
            <ac:spMk id="54" creationId="{72A865A7-A3AB-4810-A4AA-B34E08511013}"/>
          </ac:spMkLst>
        </pc:spChg>
        <pc:grpChg chg="add del mod">
          <ac:chgData name="" userId="a4550a0d24228c0a" providerId="LiveId" clId="{68FEDAD2-7001-4F98-843F-E17A562CD2B9}" dt="2022-10-01T08:34:24.364" v="1070" actId="165"/>
          <ac:grpSpMkLst>
            <pc:docMk/>
            <pc:sldMk cId="831991272" sldId="260"/>
            <ac:grpSpMk id="3" creationId="{8A874E0C-4D33-4E1A-8F2A-571CE966DC2A}"/>
          </ac:grpSpMkLst>
        </pc:grpChg>
        <pc:grpChg chg="del">
          <ac:chgData name="" userId="a4550a0d24228c0a" providerId="LiveId" clId="{68FEDAD2-7001-4F98-843F-E17A562CD2B9}" dt="2022-10-01T08:30:55.506" v="996" actId="165"/>
          <ac:grpSpMkLst>
            <pc:docMk/>
            <pc:sldMk cId="831991272" sldId="260"/>
            <ac:grpSpMk id="5" creationId="{068001E6-E65A-43FD-AD3C-75EA33FCB0A5}"/>
          </ac:grpSpMkLst>
        </pc:grpChg>
        <pc:grpChg chg="add mod">
          <ac:chgData name="" userId="a4550a0d24228c0a" providerId="LiveId" clId="{68FEDAD2-7001-4F98-843F-E17A562CD2B9}" dt="2022-10-01T08:34:38.025" v="1072" actId="1076"/>
          <ac:grpSpMkLst>
            <pc:docMk/>
            <pc:sldMk cId="831991272" sldId="260"/>
            <ac:grpSpMk id="6" creationId="{7CB491FA-267D-4C53-90B9-531D3DF046C1}"/>
          </ac:grpSpMkLst>
        </pc:grpChg>
        <pc:picChg chg="add mod modCrop">
          <ac:chgData name="" userId="a4550a0d24228c0a" providerId="LiveId" clId="{68FEDAD2-7001-4F98-843F-E17A562CD2B9}" dt="2022-10-03T08:14:34.398" v="2884" actId="339"/>
          <ac:picMkLst>
            <pc:docMk/>
            <pc:sldMk cId="831991272" sldId="260"/>
            <ac:picMk id="10" creationId="{4A985557-B30B-4E17-A4DB-6051BD339D2C}"/>
          </ac:picMkLst>
        </pc:picChg>
        <pc:picChg chg="add mod">
          <ac:chgData name="" userId="a4550a0d24228c0a" providerId="LiveId" clId="{68FEDAD2-7001-4F98-843F-E17A562CD2B9}" dt="2022-10-03T09:41:13.764" v="4446" actId="339"/>
          <ac:picMkLst>
            <pc:docMk/>
            <pc:sldMk cId="831991272" sldId="260"/>
            <ac:picMk id="15" creationId="{E8721EE9-A230-4C4D-B6DF-83DB2E7F759E}"/>
          </ac:picMkLst>
        </pc:picChg>
        <pc:picChg chg="add mod">
          <ac:chgData name="" userId="a4550a0d24228c0a" providerId="LiveId" clId="{68FEDAD2-7001-4F98-843F-E17A562CD2B9}" dt="2022-10-03T10:27:33.936" v="5911" actId="339"/>
          <ac:picMkLst>
            <pc:docMk/>
            <pc:sldMk cId="831991272" sldId="260"/>
            <ac:picMk id="16" creationId="{FC2CC523-0205-4E73-87DC-8CC0A6ABDD32}"/>
          </ac:picMkLst>
        </pc:picChg>
      </pc:sldChg>
      <pc:sldChg chg="addSp delSp modSp ord">
        <pc:chgData name="" userId="a4550a0d24228c0a" providerId="LiveId" clId="{68FEDAD2-7001-4F98-843F-E17A562CD2B9}" dt="2022-10-04T01:58:27.781" v="6945"/>
        <pc:sldMkLst>
          <pc:docMk/>
          <pc:sldMk cId="3096905237" sldId="261"/>
        </pc:sldMkLst>
        <pc:spChg chg="del">
          <ac:chgData name="" userId="a4550a0d24228c0a" providerId="LiveId" clId="{68FEDAD2-7001-4F98-843F-E17A562CD2B9}" dt="2022-10-04T01:58:27.543" v="6944" actId="478"/>
          <ac:spMkLst>
            <pc:docMk/>
            <pc:sldMk cId="3096905237" sldId="261"/>
            <ac:spMk id="2" creationId="{5C133ACD-5B90-4428-88E8-D56DA1D77E7B}"/>
          </ac:spMkLst>
        </pc:spChg>
        <pc:spChg chg="add del">
          <ac:chgData name="" userId="a4550a0d24228c0a" providerId="LiveId" clId="{68FEDAD2-7001-4F98-843F-E17A562CD2B9}" dt="2022-10-01T08:19:13.354" v="697"/>
          <ac:spMkLst>
            <pc:docMk/>
            <pc:sldMk cId="3096905237" sldId="261"/>
            <ac:spMk id="2" creationId="{E0A906E7-B80E-476C-BFFB-DE1EA0AD0DA3}"/>
          </ac:spMkLst>
        </pc:spChg>
        <pc:spChg chg="del mod topLvl">
          <ac:chgData name="" userId="a4550a0d24228c0a" providerId="LiveId" clId="{68FEDAD2-7001-4F98-843F-E17A562CD2B9}" dt="2022-10-01T08:45:41.465" v="1610" actId="478"/>
          <ac:spMkLst>
            <pc:docMk/>
            <pc:sldMk cId="3096905237" sldId="261"/>
            <ac:spMk id="4" creationId="{99FE8B1C-B0BA-4E6D-ABE1-3B7300642303}"/>
          </ac:spMkLst>
        </pc:spChg>
        <pc:spChg chg="add del">
          <ac:chgData name="" userId="a4550a0d24228c0a" providerId="LiveId" clId="{68FEDAD2-7001-4F98-843F-E17A562CD2B9}" dt="2022-10-01T08:19:16.366" v="699"/>
          <ac:spMkLst>
            <pc:docMk/>
            <pc:sldMk cId="3096905237" sldId="261"/>
            <ac:spMk id="5" creationId="{F4BE37D1-E46A-4D2A-841E-EBB0925CD8DA}"/>
          </ac:spMkLst>
        </pc:spChg>
        <pc:spChg chg="add del mod">
          <ac:chgData name="" userId="a4550a0d24228c0a" providerId="LiveId" clId="{68FEDAD2-7001-4F98-843F-E17A562CD2B9}" dt="2022-10-01T08:35:56.072" v="1093" actId="478"/>
          <ac:spMkLst>
            <pc:docMk/>
            <pc:sldMk cId="3096905237" sldId="261"/>
            <ac:spMk id="6" creationId="{91CF2DC7-694C-4E45-83FC-65E4667149FD}"/>
          </ac:spMkLst>
        </pc:spChg>
        <pc:spChg chg="del mod topLvl">
          <ac:chgData name="" userId="a4550a0d24228c0a" providerId="LiveId" clId="{68FEDAD2-7001-4F98-843F-E17A562CD2B9}" dt="2022-10-01T08:45:57.369" v="1618"/>
          <ac:spMkLst>
            <pc:docMk/>
            <pc:sldMk cId="3096905237" sldId="261"/>
            <ac:spMk id="9" creationId="{3090E2FA-6F68-412F-A9E4-E022A2C43DA6}"/>
          </ac:spMkLst>
        </pc:spChg>
        <pc:spChg chg="add">
          <ac:chgData name="" userId="a4550a0d24228c0a" providerId="LiveId" clId="{68FEDAD2-7001-4F98-843F-E17A562CD2B9}" dt="2022-10-04T01:58:27.781" v="6945"/>
          <ac:spMkLst>
            <pc:docMk/>
            <pc:sldMk cId="3096905237" sldId="261"/>
            <ac:spMk id="10" creationId="{526E0B42-AC1F-449C-BF14-E76321E1DA1B}"/>
          </ac:spMkLst>
        </pc:spChg>
        <pc:spChg chg="add del">
          <ac:chgData name="" userId="a4550a0d24228c0a" providerId="LiveId" clId="{68FEDAD2-7001-4F98-843F-E17A562CD2B9}" dt="2022-10-01T08:35:54.168" v="1092"/>
          <ac:spMkLst>
            <pc:docMk/>
            <pc:sldMk cId="3096905237" sldId="261"/>
            <ac:spMk id="11" creationId="{2298E00A-B3F0-4089-B661-46556E4E46D2}"/>
          </ac:spMkLst>
        </pc:spChg>
        <pc:spChg chg="mod">
          <ac:chgData name="" userId="a4550a0d24228c0a" providerId="LiveId" clId="{68FEDAD2-7001-4F98-843F-E17A562CD2B9}" dt="2022-10-01T08:36:00.845" v="1095" actId="113"/>
          <ac:spMkLst>
            <pc:docMk/>
            <pc:sldMk cId="3096905237" sldId="261"/>
            <ac:spMk id="12" creationId="{0B4627B5-73EC-4208-B043-90094C78AB55}"/>
          </ac:spMkLst>
        </pc:spChg>
        <pc:spChg chg="add mod ord">
          <ac:chgData name="" userId="a4550a0d24228c0a" providerId="LiveId" clId="{68FEDAD2-7001-4F98-843F-E17A562CD2B9}" dt="2022-10-01T08:37:00.642" v="1106" actId="1076"/>
          <ac:spMkLst>
            <pc:docMk/>
            <pc:sldMk cId="3096905237" sldId="261"/>
            <ac:spMk id="13" creationId="{051A7D25-500D-4E40-B13E-09D5F3E43A42}"/>
          </ac:spMkLst>
        </pc:spChg>
        <pc:spChg chg="add mod">
          <ac:chgData name="" userId="a4550a0d24228c0a" providerId="LiveId" clId="{68FEDAD2-7001-4F98-843F-E17A562CD2B9}" dt="2022-10-01T09:50:01.174" v="2041" actId="113"/>
          <ac:spMkLst>
            <pc:docMk/>
            <pc:sldMk cId="3096905237" sldId="261"/>
            <ac:spMk id="14" creationId="{2A0244FF-7AC2-4849-8489-FFE5B2A255E6}"/>
          </ac:spMkLst>
        </pc:spChg>
        <pc:spChg chg="add del mod">
          <ac:chgData name="" userId="a4550a0d24228c0a" providerId="LiveId" clId="{68FEDAD2-7001-4F98-843F-E17A562CD2B9}" dt="2022-10-01T08:43:21.016" v="1597"/>
          <ac:spMkLst>
            <pc:docMk/>
            <pc:sldMk cId="3096905237" sldId="261"/>
            <ac:spMk id="16" creationId="{9F3CBD02-CDB7-48C7-8C34-0DB4AC54E74B}"/>
          </ac:spMkLst>
        </pc:spChg>
        <pc:spChg chg="add">
          <ac:chgData name="" userId="a4550a0d24228c0a" providerId="LiveId" clId="{68FEDAD2-7001-4F98-843F-E17A562CD2B9}" dt="2022-10-01T08:45:43.693" v="1611"/>
          <ac:spMkLst>
            <pc:docMk/>
            <pc:sldMk cId="3096905237" sldId="261"/>
            <ac:spMk id="17" creationId="{C85F3A7D-E8D6-4DA7-96F0-99EA2EF545F2}"/>
          </ac:spMkLst>
        </pc:spChg>
        <pc:spChg chg="add mod">
          <ac:chgData name="" userId="a4550a0d24228c0a" providerId="LiveId" clId="{68FEDAD2-7001-4F98-843F-E17A562CD2B9}" dt="2022-10-01T08:45:52.770" v="1616"/>
          <ac:spMkLst>
            <pc:docMk/>
            <pc:sldMk cId="3096905237" sldId="261"/>
            <ac:spMk id="18" creationId="{55AE6F04-A82F-4FB8-BBE7-C081F7B856F8}"/>
          </ac:spMkLst>
        </pc:spChg>
        <pc:spChg chg="add del">
          <ac:chgData name="" userId="a4550a0d24228c0a" providerId="LiveId" clId="{68FEDAD2-7001-4F98-843F-E17A562CD2B9}" dt="2022-10-01T09:49:59.808" v="2039"/>
          <ac:spMkLst>
            <pc:docMk/>
            <pc:sldMk cId="3096905237" sldId="261"/>
            <ac:spMk id="19" creationId="{26F6C251-AD97-400F-8F59-94D10AA3E290}"/>
          </ac:spMkLst>
        </pc:spChg>
        <pc:grpChg chg="add del mod">
          <ac:chgData name="" userId="a4550a0d24228c0a" providerId="LiveId" clId="{68FEDAD2-7001-4F98-843F-E17A562CD2B9}" dt="2022-10-01T08:36:56.101" v="1103" actId="165"/>
          <ac:grpSpMkLst>
            <pc:docMk/>
            <pc:sldMk cId="3096905237" sldId="261"/>
            <ac:grpSpMk id="10" creationId="{EE1EE17D-5E6C-4D88-BC68-308D70CB9DEC}"/>
          </ac:grpSpMkLst>
        </pc:grpChg>
        <pc:picChg chg="add del mod">
          <ac:chgData name="" userId="a4550a0d24228c0a" providerId="LiveId" clId="{68FEDAD2-7001-4F98-843F-E17A562CD2B9}" dt="2022-10-01T08:45:07.412" v="1606"/>
          <ac:picMkLst>
            <pc:docMk/>
            <pc:sldMk cId="3096905237" sldId="261"/>
            <ac:picMk id="15" creationId="{032C8408-D9A1-42F5-B56D-B4323B48FCF6}"/>
          </ac:picMkLst>
        </pc:picChg>
        <pc:cxnChg chg="add del mod topLvl">
          <ac:chgData name="" userId="a4550a0d24228c0a" providerId="LiveId" clId="{68FEDAD2-7001-4F98-843F-E17A562CD2B9}" dt="2022-10-01T08:43:21.016" v="1597"/>
          <ac:cxnSpMkLst>
            <pc:docMk/>
            <pc:sldMk cId="3096905237" sldId="261"/>
            <ac:cxnSpMk id="3" creationId="{54B762A2-A664-4033-B35C-770FCC999C34}"/>
          </ac:cxnSpMkLst>
        </pc:cxnChg>
      </pc:sldChg>
      <pc:sldChg chg="addSp delSp modSp add ord modTransition">
        <pc:chgData name="" userId="a4550a0d24228c0a" providerId="LiveId" clId="{68FEDAD2-7001-4F98-843F-E17A562CD2B9}" dt="2022-10-04T01:40:43.875" v="6867"/>
        <pc:sldMkLst>
          <pc:docMk/>
          <pc:sldMk cId="3260403976" sldId="267"/>
        </pc:sldMkLst>
        <pc:spChg chg="mod">
          <ac:chgData name="" userId="a4550a0d24228c0a" providerId="LiveId" clId="{68FEDAD2-7001-4F98-843F-E17A562CD2B9}" dt="2022-10-01T09:50:22.172" v="2050" actId="113"/>
          <ac:spMkLst>
            <pc:docMk/>
            <pc:sldMk cId="3260403976" sldId="267"/>
            <ac:spMk id="2" creationId="{45E2B344-9467-4E20-8C9A-C5C98AD919D7}"/>
          </ac:spMkLst>
        </pc:spChg>
        <pc:spChg chg="add mod">
          <ac:chgData name="" userId="a4550a0d24228c0a" providerId="LiveId" clId="{68FEDAD2-7001-4F98-843F-E17A562CD2B9}" dt="2022-10-01T09:50:22.172" v="2050" actId="113"/>
          <ac:spMkLst>
            <pc:docMk/>
            <pc:sldMk cId="3260403976" sldId="267"/>
            <ac:spMk id="3" creationId="{49895CDB-491C-4579-BB9C-EBFE19E8128A}"/>
          </ac:spMkLst>
        </pc:spChg>
        <pc:spChg chg="mod">
          <ac:chgData name="" userId="a4550a0d24228c0a" providerId="LiveId" clId="{68FEDAD2-7001-4F98-843F-E17A562CD2B9}" dt="2022-10-01T09:50:22.172" v="2050" actId="113"/>
          <ac:spMkLst>
            <pc:docMk/>
            <pc:sldMk cId="3260403976" sldId="267"/>
            <ac:spMk id="4" creationId="{99FE8B1C-B0BA-4E6D-ABE1-3B7300642303}"/>
          </ac:spMkLst>
        </pc:spChg>
        <pc:spChg chg="mod">
          <ac:chgData name="" userId="a4550a0d24228c0a" providerId="LiveId" clId="{68FEDAD2-7001-4F98-843F-E17A562CD2B9}" dt="2022-10-01T09:50:22.172" v="2050" actId="113"/>
          <ac:spMkLst>
            <pc:docMk/>
            <pc:sldMk cId="3260403976" sldId="267"/>
            <ac:spMk id="9" creationId="{3090E2FA-6F68-412F-A9E4-E022A2C43DA6}"/>
          </ac:spMkLst>
        </pc:spChg>
        <pc:spChg chg="add del">
          <ac:chgData name="" userId="a4550a0d24228c0a" providerId="LiveId" clId="{68FEDAD2-7001-4F98-843F-E17A562CD2B9}" dt="2022-10-01T09:50:12.361" v="2043"/>
          <ac:spMkLst>
            <pc:docMk/>
            <pc:sldMk cId="3260403976" sldId="267"/>
            <ac:spMk id="10" creationId="{4E828301-F7B2-498F-BEFC-08EA112EEBCA}"/>
          </ac:spMkLst>
        </pc:spChg>
        <pc:spChg chg="add mod">
          <ac:chgData name="" userId="a4550a0d24228c0a" providerId="LiveId" clId="{68FEDAD2-7001-4F98-843F-E17A562CD2B9}" dt="2022-10-01T09:50:15.300" v="2045" actId="571"/>
          <ac:spMkLst>
            <pc:docMk/>
            <pc:sldMk cId="3260403976" sldId="267"/>
            <ac:spMk id="11" creationId="{26A51617-4F90-444B-8455-5432A69A9B23}"/>
          </ac:spMkLst>
        </pc:spChg>
        <pc:spChg chg="del mod">
          <ac:chgData name="" userId="a4550a0d24228c0a" providerId="LiveId" clId="{68FEDAD2-7001-4F98-843F-E17A562CD2B9}" dt="2022-10-01T09:50:22.976" v="2051"/>
          <ac:spMkLst>
            <pc:docMk/>
            <pc:sldMk cId="3260403976" sldId="267"/>
            <ac:spMk id="12" creationId="{0B4627B5-73EC-4208-B043-90094C78AB55}"/>
          </ac:spMkLst>
        </pc:spChg>
        <pc:spChg chg="add mod">
          <ac:chgData name="" userId="a4550a0d24228c0a" providerId="LiveId" clId="{68FEDAD2-7001-4F98-843F-E17A562CD2B9}" dt="2022-10-01T09:50:15.300" v="2045" actId="571"/>
          <ac:spMkLst>
            <pc:docMk/>
            <pc:sldMk cId="3260403976" sldId="267"/>
            <ac:spMk id="13" creationId="{8527BF3B-6DB6-4275-8421-946DB4E2BA6C}"/>
          </ac:spMkLst>
        </pc:spChg>
        <pc:spChg chg="add mod">
          <ac:chgData name="" userId="a4550a0d24228c0a" providerId="LiveId" clId="{68FEDAD2-7001-4F98-843F-E17A562CD2B9}" dt="2022-10-01T09:50:15.300" v="2045" actId="571"/>
          <ac:spMkLst>
            <pc:docMk/>
            <pc:sldMk cId="3260403976" sldId="267"/>
            <ac:spMk id="14" creationId="{C59375B9-44B5-413B-AC82-0D0C3CB3E5FA}"/>
          </ac:spMkLst>
        </pc:spChg>
        <pc:spChg chg="add mod">
          <ac:chgData name="" userId="a4550a0d24228c0a" providerId="LiveId" clId="{68FEDAD2-7001-4F98-843F-E17A562CD2B9}" dt="2022-10-01T09:50:15.300" v="2045" actId="571"/>
          <ac:spMkLst>
            <pc:docMk/>
            <pc:sldMk cId="3260403976" sldId="267"/>
            <ac:spMk id="15" creationId="{9F6773D3-8F15-4853-935A-75C51AFF61E1}"/>
          </ac:spMkLst>
        </pc:spChg>
        <pc:spChg chg="add mod">
          <ac:chgData name="" userId="a4550a0d24228c0a" providerId="LiveId" clId="{68FEDAD2-7001-4F98-843F-E17A562CD2B9}" dt="2022-10-01T09:50:15.300" v="2045" actId="571"/>
          <ac:spMkLst>
            <pc:docMk/>
            <pc:sldMk cId="3260403976" sldId="267"/>
            <ac:spMk id="16" creationId="{2D73C876-830F-48E6-9C82-852F25DE3117}"/>
          </ac:spMkLst>
        </pc:spChg>
        <pc:spChg chg="add mod">
          <ac:chgData name="" userId="a4550a0d24228c0a" providerId="LiveId" clId="{68FEDAD2-7001-4F98-843F-E17A562CD2B9}" dt="2022-10-01T09:50:18.243" v="2048" actId="571"/>
          <ac:spMkLst>
            <pc:docMk/>
            <pc:sldMk cId="3260403976" sldId="267"/>
            <ac:spMk id="17" creationId="{2643FF1F-1E77-4D85-A96A-0492616A96F0}"/>
          </ac:spMkLst>
        </pc:spChg>
        <pc:spChg chg="add mod">
          <ac:chgData name="" userId="a4550a0d24228c0a" providerId="LiveId" clId="{68FEDAD2-7001-4F98-843F-E17A562CD2B9}" dt="2022-10-01T09:50:18.243" v="2048" actId="571"/>
          <ac:spMkLst>
            <pc:docMk/>
            <pc:sldMk cId="3260403976" sldId="267"/>
            <ac:spMk id="18" creationId="{C6F8784F-F396-4E3F-BB5E-4F06768DA213}"/>
          </ac:spMkLst>
        </pc:spChg>
        <pc:spChg chg="add mod">
          <ac:chgData name="" userId="a4550a0d24228c0a" providerId="LiveId" clId="{68FEDAD2-7001-4F98-843F-E17A562CD2B9}" dt="2022-10-01T09:50:18.243" v="2048" actId="571"/>
          <ac:spMkLst>
            <pc:docMk/>
            <pc:sldMk cId="3260403976" sldId="267"/>
            <ac:spMk id="19" creationId="{F7DAC5DA-B770-4647-9604-08800FB8CF24}"/>
          </ac:spMkLst>
        </pc:spChg>
        <pc:spChg chg="add mod">
          <ac:chgData name="" userId="a4550a0d24228c0a" providerId="LiveId" clId="{68FEDAD2-7001-4F98-843F-E17A562CD2B9}" dt="2022-10-01T09:50:18.243" v="2048" actId="571"/>
          <ac:spMkLst>
            <pc:docMk/>
            <pc:sldMk cId="3260403976" sldId="267"/>
            <ac:spMk id="20" creationId="{DB45A692-87E8-41B6-9E14-306DD81447E5}"/>
          </ac:spMkLst>
        </pc:spChg>
        <pc:spChg chg="add mod">
          <ac:chgData name="" userId="a4550a0d24228c0a" providerId="LiveId" clId="{68FEDAD2-7001-4F98-843F-E17A562CD2B9}" dt="2022-10-01T09:50:18.243" v="2048" actId="571"/>
          <ac:spMkLst>
            <pc:docMk/>
            <pc:sldMk cId="3260403976" sldId="267"/>
            <ac:spMk id="21" creationId="{413C6712-90F7-4F5D-BA0C-7CA6F5FEACEF}"/>
          </ac:spMkLst>
        </pc:spChg>
        <pc:spChg chg="add">
          <ac:chgData name="" userId="a4550a0d24228c0a" providerId="LiveId" clId="{68FEDAD2-7001-4F98-843F-E17A562CD2B9}" dt="2022-10-01T09:50:24.803" v="2052"/>
          <ac:spMkLst>
            <pc:docMk/>
            <pc:sldMk cId="3260403976" sldId="267"/>
            <ac:spMk id="22" creationId="{334D4820-ADE4-465A-B1BC-C83F513F9FA2}"/>
          </ac:spMkLst>
        </pc:spChg>
        <pc:spChg chg="add del mod topLvl">
          <ac:chgData name="" userId="a4550a0d24228c0a" providerId="LiveId" clId="{68FEDAD2-7001-4F98-843F-E17A562CD2B9}" dt="2022-10-01T09:50:42.027" v="2058" actId="478"/>
          <ac:spMkLst>
            <pc:docMk/>
            <pc:sldMk cId="3260403976" sldId="267"/>
            <ac:spMk id="24" creationId="{25AE860B-AC28-4A1B-8D6A-7C76284757F3}"/>
          </ac:spMkLst>
        </pc:spChg>
        <pc:spChg chg="add del mod topLvl">
          <ac:chgData name="" userId="a4550a0d24228c0a" providerId="LiveId" clId="{68FEDAD2-7001-4F98-843F-E17A562CD2B9}" dt="2022-10-01T09:51:30.049" v="2069" actId="478"/>
          <ac:spMkLst>
            <pc:docMk/>
            <pc:sldMk cId="3260403976" sldId="267"/>
            <ac:spMk id="25" creationId="{63517B5B-D63E-4DC0-B144-F438004EAF31}"/>
          </ac:spMkLst>
        </pc:spChg>
        <pc:spChg chg="add del mod topLvl">
          <ac:chgData name="" userId="a4550a0d24228c0a" providerId="LiveId" clId="{68FEDAD2-7001-4F98-843F-E17A562CD2B9}" dt="2022-10-01T09:52:35.366" v="2073" actId="404"/>
          <ac:spMkLst>
            <pc:docMk/>
            <pc:sldMk cId="3260403976" sldId="267"/>
            <ac:spMk id="26" creationId="{A5FF10EF-B7B8-454F-BE31-759B33948112}"/>
          </ac:spMkLst>
        </pc:spChg>
        <pc:spChg chg="add del mod topLvl">
          <ac:chgData name="" userId="a4550a0d24228c0a" providerId="LiveId" clId="{68FEDAD2-7001-4F98-843F-E17A562CD2B9}" dt="2022-10-01T09:51:31.202" v="2070" actId="478"/>
          <ac:spMkLst>
            <pc:docMk/>
            <pc:sldMk cId="3260403976" sldId="267"/>
            <ac:spMk id="27" creationId="{74899DC3-26EB-4305-A3FF-510B6FA57681}"/>
          </ac:spMkLst>
        </pc:spChg>
        <pc:spChg chg="add ord">
          <ac:chgData name="" userId="a4550a0d24228c0a" providerId="LiveId" clId="{68FEDAD2-7001-4F98-843F-E17A562CD2B9}" dt="2022-10-01T09:50:33.711" v="2054" actId="171"/>
          <ac:spMkLst>
            <pc:docMk/>
            <pc:sldMk cId="3260403976" sldId="267"/>
            <ac:spMk id="28" creationId="{2D07FC2F-C6D9-4154-B830-44DBC59E25CB}"/>
          </ac:spMkLst>
        </pc:spChg>
        <pc:spChg chg="add">
          <ac:chgData name="" userId="a4550a0d24228c0a" providerId="LiveId" clId="{68FEDAD2-7001-4F98-843F-E17A562CD2B9}" dt="2022-10-01T09:50:44.327" v="2059"/>
          <ac:spMkLst>
            <pc:docMk/>
            <pc:sldMk cId="3260403976" sldId="267"/>
            <ac:spMk id="29" creationId="{E9C1B8D6-1803-4E7C-B4DE-2DCAD57C110E}"/>
          </ac:spMkLst>
        </pc:spChg>
        <pc:spChg chg="add del">
          <ac:chgData name="" userId="a4550a0d24228c0a" providerId="LiveId" clId="{68FEDAD2-7001-4F98-843F-E17A562CD2B9}" dt="2022-10-01T09:50:50.659" v="2062"/>
          <ac:spMkLst>
            <pc:docMk/>
            <pc:sldMk cId="3260403976" sldId="267"/>
            <ac:spMk id="30" creationId="{D8A8BAF5-358D-4ABC-ABEC-F867473C7D69}"/>
          </ac:spMkLst>
        </pc:spChg>
        <pc:spChg chg="add mod">
          <ac:chgData name="" userId="a4550a0d24228c0a" providerId="LiveId" clId="{68FEDAD2-7001-4F98-843F-E17A562CD2B9}" dt="2022-10-01T09:51:10.587" v="2068"/>
          <ac:spMkLst>
            <pc:docMk/>
            <pc:sldMk cId="3260403976" sldId="267"/>
            <ac:spMk id="31" creationId="{9365B477-1FC1-4A00-8E60-AE51BC4B144D}"/>
          </ac:spMkLst>
        </pc:spChg>
        <pc:grpChg chg="add del mod">
          <ac:chgData name="" userId="a4550a0d24228c0a" providerId="LiveId" clId="{68FEDAD2-7001-4F98-843F-E17A562CD2B9}" dt="2022-10-01T09:50:22.976" v="2051"/>
          <ac:grpSpMkLst>
            <pc:docMk/>
            <pc:sldMk cId="3260403976" sldId="267"/>
            <ac:grpSpMk id="5" creationId="{4F53182C-B411-47D1-B490-33C8C2B4A7D2}"/>
          </ac:grpSpMkLst>
        </pc:grpChg>
        <pc:grpChg chg="add del">
          <ac:chgData name="" userId="a4550a0d24228c0a" providerId="LiveId" clId="{68FEDAD2-7001-4F98-843F-E17A562CD2B9}" dt="2022-10-01T09:50:37.107" v="2055" actId="165"/>
          <ac:grpSpMkLst>
            <pc:docMk/>
            <pc:sldMk cId="3260403976" sldId="267"/>
            <ac:grpSpMk id="23" creationId="{5BB56A0D-3FCA-4569-8B9C-8DCE44B65E48}"/>
          </ac:grpSpMkLst>
        </pc:grpChg>
        <pc:picChg chg="del">
          <ac:chgData name="" userId="a4550a0d24228c0a" providerId="LiveId" clId="{68FEDAD2-7001-4F98-843F-E17A562CD2B9}" dt="2022-10-03T10:34:03.140" v="6080" actId="478"/>
          <ac:picMkLst>
            <pc:docMk/>
            <pc:sldMk cId="3260403976" sldId="267"/>
            <ac:picMk id="14" creationId="{095D5A5E-2C10-41CE-BC95-3738EBC58717}"/>
          </ac:picMkLst>
        </pc:picChg>
        <pc:picChg chg="mod modCrop">
          <ac:chgData name="" userId="a4550a0d24228c0a" providerId="LiveId" clId="{68FEDAD2-7001-4F98-843F-E17A562CD2B9}" dt="2022-10-03T10:34:27.733" v="6090" actId="1076"/>
          <ac:picMkLst>
            <pc:docMk/>
            <pc:sldMk cId="3260403976" sldId="267"/>
            <ac:picMk id="1028" creationId="{ABE02F86-C441-4F7E-A357-A13FC50D9DDE}"/>
          </ac:picMkLst>
        </pc:picChg>
      </pc:sldChg>
      <pc:sldChg chg="addSp delSp modSp add">
        <pc:chgData name="" userId="a4550a0d24228c0a" providerId="LiveId" clId="{68FEDAD2-7001-4F98-843F-E17A562CD2B9}" dt="2022-10-04T01:59:25.749" v="6970" actId="478"/>
        <pc:sldMkLst>
          <pc:docMk/>
          <pc:sldMk cId="3472752797" sldId="270"/>
        </pc:sldMkLst>
        <pc:spChg chg="del">
          <ac:chgData name="" userId="a4550a0d24228c0a" providerId="LiveId" clId="{68FEDAD2-7001-4F98-843F-E17A562CD2B9}" dt="2022-10-04T01:59:25.749" v="6970" actId="478"/>
          <ac:spMkLst>
            <pc:docMk/>
            <pc:sldMk cId="3472752797" sldId="270"/>
            <ac:spMk id="2" creationId="{CCB6474F-EBB7-476D-9957-DE618DE67882}"/>
          </ac:spMkLst>
        </pc:spChg>
        <pc:spChg chg="del">
          <ac:chgData name="" userId="a4550a0d24228c0a" providerId="LiveId" clId="{68FEDAD2-7001-4F98-843F-E17A562CD2B9}" dt="2022-09-30T02:48:56.066" v="582" actId="478"/>
          <ac:spMkLst>
            <pc:docMk/>
            <pc:sldMk cId="3472752797" sldId="270"/>
            <ac:spMk id="4" creationId="{99FE8B1C-B0BA-4E6D-ABE1-3B7300642303}"/>
          </ac:spMkLst>
        </pc:spChg>
        <pc:spChg chg="del">
          <ac:chgData name="" userId="a4550a0d24228c0a" providerId="LiveId" clId="{68FEDAD2-7001-4F98-843F-E17A562CD2B9}" dt="2022-09-30T02:48:54.467" v="581" actId="478"/>
          <ac:spMkLst>
            <pc:docMk/>
            <pc:sldMk cId="3472752797" sldId="270"/>
            <ac:spMk id="9" creationId="{3090E2FA-6F68-412F-A9E4-E022A2C43DA6}"/>
          </ac:spMkLst>
        </pc:spChg>
        <pc:spChg chg="mod">
          <ac:chgData name="" userId="a4550a0d24228c0a" providerId="LiveId" clId="{68FEDAD2-7001-4F98-843F-E17A562CD2B9}" dt="2022-09-30T02:51:42.064" v="695" actId="1076"/>
          <ac:spMkLst>
            <pc:docMk/>
            <pc:sldMk cId="3472752797" sldId="270"/>
            <ac:spMk id="10" creationId="{4DA81099-8B71-41BB-BF74-55921B1DF888}"/>
          </ac:spMkLst>
        </pc:spChg>
        <pc:spChg chg="add mod">
          <ac:chgData name="" userId="a4550a0d24228c0a" providerId="LiveId" clId="{68FEDAD2-7001-4F98-843F-E17A562CD2B9}" dt="2022-09-30T02:50:55.664" v="660" actId="120"/>
          <ac:spMkLst>
            <pc:docMk/>
            <pc:sldMk cId="3472752797" sldId="270"/>
            <ac:spMk id="11" creationId="{7A8F58BE-10C5-4309-823A-823195DDA25B}"/>
          </ac:spMkLst>
        </pc:spChg>
        <pc:spChg chg="mod">
          <ac:chgData name="" userId="a4550a0d24228c0a" providerId="LiveId" clId="{68FEDAD2-7001-4F98-843F-E17A562CD2B9}" dt="2022-09-30T02:51:25.326" v="690" actId="1076"/>
          <ac:spMkLst>
            <pc:docMk/>
            <pc:sldMk cId="3472752797" sldId="270"/>
            <ac:spMk id="12" creationId="{0B4627B5-73EC-4208-B043-90094C78AB55}"/>
          </ac:spMkLst>
        </pc:spChg>
        <pc:spChg chg="add mod">
          <ac:chgData name="" userId="a4550a0d24228c0a" providerId="LiveId" clId="{68FEDAD2-7001-4F98-843F-E17A562CD2B9}" dt="2022-09-30T02:50:55.664" v="660" actId="120"/>
          <ac:spMkLst>
            <pc:docMk/>
            <pc:sldMk cId="3472752797" sldId="270"/>
            <ac:spMk id="13" creationId="{E0E3BECD-6D11-4277-9362-8009D348C767}"/>
          </ac:spMkLst>
        </pc:spChg>
        <pc:spChg chg="add mod">
          <ac:chgData name="" userId="a4550a0d24228c0a" providerId="LiveId" clId="{68FEDAD2-7001-4F98-843F-E17A562CD2B9}" dt="2022-09-30T02:51:33.405" v="693" actId="1076"/>
          <ac:spMkLst>
            <pc:docMk/>
            <pc:sldMk cId="3472752797" sldId="270"/>
            <ac:spMk id="14" creationId="{37FED9C6-2418-44AE-9985-865F7D21DB46}"/>
          </ac:spMkLst>
        </pc:spChg>
        <pc:grpChg chg="add mod">
          <ac:chgData name="" userId="a4550a0d24228c0a" providerId="LiveId" clId="{68FEDAD2-7001-4F98-843F-E17A562CD2B9}" dt="2022-09-30T02:51:36.590" v="694" actId="1076"/>
          <ac:grpSpMkLst>
            <pc:docMk/>
            <pc:sldMk cId="3472752797" sldId="270"/>
            <ac:grpSpMk id="2" creationId="{53E9B8C7-F101-49A8-9572-90C91F8AB006}"/>
          </ac:grpSpMkLst>
        </pc:grpChg>
      </pc:sldChg>
      <pc:sldChg chg="addSp delSp modSp add">
        <pc:chgData name="" userId="a4550a0d24228c0a" providerId="LiveId" clId="{68FEDAD2-7001-4F98-843F-E17A562CD2B9}" dt="2022-10-04T01:58:23.903" v="6943"/>
        <pc:sldMkLst>
          <pc:docMk/>
          <pc:sldMk cId="2457539734" sldId="271"/>
        </pc:sldMkLst>
        <pc:spChg chg="del">
          <ac:chgData name="" userId="a4550a0d24228c0a" providerId="LiveId" clId="{68FEDAD2-7001-4F98-843F-E17A562CD2B9}" dt="2022-10-04T01:58:23.644" v="6942" actId="478"/>
          <ac:spMkLst>
            <pc:docMk/>
            <pc:sldMk cId="2457539734" sldId="271"/>
            <ac:spMk id="2" creationId="{510E58E8-B9B2-494F-B27A-122ABB1A98D9}"/>
          </ac:spMkLst>
        </pc:spChg>
        <pc:spChg chg="add mod ord">
          <ac:chgData name="" userId="a4550a0d24228c0a" providerId="LiveId" clId="{68FEDAD2-7001-4F98-843F-E17A562CD2B9}" dt="2022-10-03T09:59:36.793" v="5342" actId="14100"/>
          <ac:spMkLst>
            <pc:docMk/>
            <pc:sldMk cId="2457539734" sldId="271"/>
            <ac:spMk id="10" creationId="{79BE0617-5229-4AD2-ABFD-4ED3974704E2}"/>
          </ac:spMkLst>
        </pc:spChg>
        <pc:spChg chg="add del">
          <ac:chgData name="" userId="a4550a0d24228c0a" providerId="LiveId" clId="{68FEDAD2-7001-4F98-843F-E17A562CD2B9}" dt="2022-10-04T01:58:22.728" v="6941"/>
          <ac:spMkLst>
            <pc:docMk/>
            <pc:sldMk cId="2457539734" sldId="271"/>
            <ac:spMk id="11" creationId="{1AAB8F4B-8AEE-4051-AB7C-9ED2CD16D39E}"/>
          </ac:spMkLst>
        </pc:spChg>
        <pc:spChg chg="mod">
          <ac:chgData name="" userId="a4550a0d24228c0a" providerId="LiveId" clId="{68FEDAD2-7001-4F98-843F-E17A562CD2B9}" dt="2022-10-03T09:57:44.803" v="5269" actId="1076"/>
          <ac:spMkLst>
            <pc:docMk/>
            <pc:sldMk cId="2457539734" sldId="271"/>
            <ac:spMk id="12" creationId="{0B4627B5-73EC-4208-B043-90094C78AB55}"/>
          </ac:spMkLst>
        </pc:spChg>
        <pc:spChg chg="del">
          <ac:chgData name="" userId="a4550a0d24228c0a" providerId="LiveId" clId="{68FEDAD2-7001-4F98-843F-E17A562CD2B9}" dt="2022-10-01T08:46:01.922" v="1620" actId="478"/>
          <ac:spMkLst>
            <pc:docMk/>
            <pc:sldMk cId="2457539734" sldId="271"/>
            <ac:spMk id="14" creationId="{2A0244FF-7AC2-4849-8489-FFE5B2A255E6}"/>
          </ac:spMkLst>
        </pc:spChg>
        <pc:spChg chg="add">
          <ac:chgData name="" userId="a4550a0d24228c0a" providerId="LiveId" clId="{68FEDAD2-7001-4F98-843F-E17A562CD2B9}" dt="2022-10-04T01:58:23.903" v="6943"/>
          <ac:spMkLst>
            <pc:docMk/>
            <pc:sldMk cId="2457539734" sldId="271"/>
            <ac:spMk id="15" creationId="{A2762194-0375-4ADF-B165-238C538BAE11}"/>
          </ac:spMkLst>
        </pc:spChg>
        <pc:graphicFrameChg chg="add del mod modGraphic">
          <ac:chgData name="" userId="a4550a0d24228c0a" providerId="LiveId" clId="{68FEDAD2-7001-4F98-843F-E17A562CD2B9}" dt="2022-10-01T08:47:35.722" v="1634"/>
          <ac:graphicFrameMkLst>
            <pc:docMk/>
            <pc:sldMk cId="2457539734" sldId="271"/>
            <ac:graphicFrameMk id="2" creationId="{CC4AFB74-A577-45CA-86B3-4B651BF22676}"/>
          </ac:graphicFrameMkLst>
        </pc:graphicFrameChg>
        <pc:graphicFrameChg chg="add del mod modGraphic">
          <ac:chgData name="" userId="a4550a0d24228c0a" providerId="LiveId" clId="{68FEDAD2-7001-4F98-843F-E17A562CD2B9}" dt="2022-10-03T09:59:22.675" v="5336"/>
          <ac:graphicFrameMkLst>
            <pc:docMk/>
            <pc:sldMk cId="2457539734" sldId="271"/>
            <ac:graphicFrameMk id="11" creationId="{3BC073AA-4229-4BAD-9C94-CD4D431A66A0}"/>
          </ac:graphicFrameMkLst>
        </pc:graphicFrameChg>
        <pc:graphicFrameChg chg="add">
          <ac:chgData name="" userId="a4550a0d24228c0a" providerId="LiveId" clId="{68FEDAD2-7001-4F98-843F-E17A562CD2B9}" dt="2022-10-03T09:59:24.848" v="5338"/>
          <ac:graphicFrameMkLst>
            <pc:docMk/>
            <pc:sldMk cId="2457539734" sldId="271"/>
            <ac:graphicFrameMk id="14" creationId="{E417CA51-5135-424F-8A5A-45185907BC39}"/>
          </ac:graphicFrameMkLst>
        </pc:graphicFrameChg>
      </pc:sldChg>
      <pc:sldChg chg="addSp delSp modSp add ord">
        <pc:chgData name="" userId="a4550a0d24228c0a" providerId="LiveId" clId="{68FEDAD2-7001-4F98-843F-E17A562CD2B9}" dt="2022-10-04T01:58:45.251" v="6957"/>
        <pc:sldMkLst>
          <pc:docMk/>
          <pc:sldMk cId="3892031221" sldId="274"/>
        </pc:sldMkLst>
        <pc:spChg chg="del">
          <ac:chgData name="" userId="a4550a0d24228c0a" providerId="LiveId" clId="{68FEDAD2-7001-4F98-843F-E17A562CD2B9}" dt="2022-10-04T01:58:45.005" v="6956" actId="478"/>
          <ac:spMkLst>
            <pc:docMk/>
            <pc:sldMk cId="3892031221" sldId="274"/>
            <ac:spMk id="2" creationId="{3CA95EFB-4915-4CFC-8204-51FABD76DE58}"/>
          </ac:spMkLst>
        </pc:spChg>
        <pc:spChg chg="add del mod">
          <ac:chgData name="" userId="a4550a0d24228c0a" providerId="LiveId" clId="{68FEDAD2-7001-4F98-843F-E17A562CD2B9}" dt="2022-10-01T09:55:00.964" v="2102"/>
          <ac:spMkLst>
            <pc:docMk/>
            <pc:sldMk cId="3892031221" sldId="274"/>
            <ac:spMk id="9" creationId="{D346E378-1AC9-488A-9943-B5C4E97518FE}"/>
          </ac:spMkLst>
        </pc:spChg>
        <pc:spChg chg="add mod">
          <ac:chgData name="" userId="a4550a0d24228c0a" providerId="LiveId" clId="{68FEDAD2-7001-4F98-843F-E17A562CD2B9}" dt="2022-10-03T08:48:05.391" v="3820" actId="1076"/>
          <ac:spMkLst>
            <pc:docMk/>
            <pc:sldMk cId="3892031221" sldId="274"/>
            <ac:spMk id="10" creationId="{679FE398-F3D0-45EF-87D2-773912AE01FE}"/>
          </ac:spMkLst>
        </pc:spChg>
        <pc:spChg chg="add mod">
          <ac:chgData name="" userId="a4550a0d24228c0a" providerId="LiveId" clId="{68FEDAD2-7001-4F98-843F-E17A562CD2B9}" dt="2022-10-01T09:56:34.807" v="2183" actId="1076"/>
          <ac:spMkLst>
            <pc:docMk/>
            <pc:sldMk cId="3892031221" sldId="274"/>
            <ac:spMk id="11" creationId="{E46C01CB-0F13-4D12-A2ED-A9F0023DCC63}"/>
          </ac:spMkLst>
        </pc:spChg>
        <pc:spChg chg="add del mod">
          <ac:chgData name="" userId="a4550a0d24228c0a" providerId="LiveId" clId="{68FEDAD2-7001-4F98-843F-E17A562CD2B9}" dt="2022-10-01T09:56:17.625" v="2173" actId="478"/>
          <ac:spMkLst>
            <pc:docMk/>
            <pc:sldMk cId="3892031221" sldId="274"/>
            <ac:spMk id="13" creationId="{EE9ABE1E-5FD7-4311-BBD5-7D185FEDDDB3}"/>
          </ac:spMkLst>
        </pc:spChg>
        <pc:spChg chg="add del">
          <ac:chgData name="" userId="a4550a0d24228c0a" providerId="LiveId" clId="{68FEDAD2-7001-4F98-843F-E17A562CD2B9}" dt="2022-10-01T09:56:52.588" v="2191"/>
          <ac:spMkLst>
            <pc:docMk/>
            <pc:sldMk cId="3892031221" sldId="274"/>
            <ac:spMk id="16" creationId="{2995A116-1DBD-43D2-8DD6-042DF0FE99A4}"/>
          </ac:spMkLst>
        </pc:spChg>
        <pc:spChg chg="add mod">
          <ac:chgData name="" userId="a4550a0d24228c0a" providerId="LiveId" clId="{68FEDAD2-7001-4F98-843F-E17A562CD2B9}" dt="2022-10-01T09:58:22.490" v="2283" actId="1076"/>
          <ac:spMkLst>
            <pc:docMk/>
            <pc:sldMk cId="3892031221" sldId="274"/>
            <ac:spMk id="17" creationId="{6381182A-F728-4C53-BFBA-8A9FB220B2AD}"/>
          </ac:spMkLst>
        </pc:spChg>
        <pc:spChg chg="add mod ord">
          <ac:chgData name="" userId="a4550a0d24228c0a" providerId="LiveId" clId="{68FEDAD2-7001-4F98-843F-E17A562CD2B9}" dt="2022-10-01T09:59:08.474" v="2301" actId="1076"/>
          <ac:spMkLst>
            <pc:docMk/>
            <pc:sldMk cId="3892031221" sldId="274"/>
            <ac:spMk id="18" creationId="{666BACA7-71D4-4ED1-AE17-F2A999E25C83}"/>
          </ac:spMkLst>
        </pc:spChg>
        <pc:spChg chg="add">
          <ac:chgData name="" userId="a4550a0d24228c0a" providerId="LiveId" clId="{68FEDAD2-7001-4F98-843F-E17A562CD2B9}" dt="2022-10-04T01:58:45.251" v="6957"/>
          <ac:spMkLst>
            <pc:docMk/>
            <pc:sldMk cId="3892031221" sldId="274"/>
            <ac:spMk id="18" creationId="{AA710FF5-9C34-4C55-A2B4-2AF578E7DD82}"/>
          </ac:spMkLst>
        </pc:spChg>
        <pc:spChg chg="add del">
          <ac:chgData name="" userId="a4550a0d24228c0a" providerId="LiveId" clId="{68FEDAD2-7001-4F98-843F-E17A562CD2B9}" dt="2022-10-01T10:00:02.271" v="2309"/>
          <ac:spMkLst>
            <pc:docMk/>
            <pc:sldMk cId="3892031221" sldId="274"/>
            <ac:spMk id="19" creationId="{5DDC0351-30B6-4331-8DDE-2DE8BEB3761D}"/>
          </ac:spMkLst>
        </pc:spChg>
        <pc:spChg chg="del">
          <ac:chgData name="" userId="a4550a0d24228c0a" providerId="LiveId" clId="{68FEDAD2-7001-4F98-843F-E17A562CD2B9}" dt="2022-10-01T09:54:30.926" v="2075" actId="478"/>
          <ac:spMkLst>
            <pc:docMk/>
            <pc:sldMk cId="3892031221" sldId="274"/>
            <ac:spMk id="26" creationId="{A5FF10EF-B7B8-454F-BE31-759B33948112}"/>
          </ac:spMkLst>
        </pc:spChg>
        <pc:spChg chg="mod">
          <ac:chgData name="" userId="a4550a0d24228c0a" providerId="LiveId" clId="{68FEDAD2-7001-4F98-843F-E17A562CD2B9}" dt="2022-10-01T09:56:32.339" v="2182" actId="1076"/>
          <ac:spMkLst>
            <pc:docMk/>
            <pc:sldMk cId="3892031221" sldId="274"/>
            <ac:spMk id="28" creationId="{2D07FC2F-C6D9-4154-B830-44DBC59E25CB}"/>
          </ac:spMkLst>
        </pc:spChg>
        <pc:graphicFrameChg chg="add mod modGraphic">
          <ac:chgData name="" userId="a4550a0d24228c0a" providerId="LiveId" clId="{68FEDAD2-7001-4F98-843F-E17A562CD2B9}" dt="2022-10-01T10:01:30.892" v="2323" actId="572"/>
          <ac:graphicFrameMkLst>
            <pc:docMk/>
            <pc:sldMk cId="3892031221" sldId="274"/>
            <ac:graphicFrameMk id="2" creationId="{5C7522D5-490F-404B-9B5D-EB47766202AB}"/>
          </ac:graphicFrameMkLst>
        </pc:graphicFrameChg>
        <pc:graphicFrameChg chg="add del mod">
          <ac:chgData name="" userId="a4550a0d24228c0a" providerId="LiveId" clId="{68FEDAD2-7001-4F98-843F-E17A562CD2B9}" dt="2022-10-01T10:01:36.095" v="2325"/>
          <ac:graphicFrameMkLst>
            <pc:docMk/>
            <pc:sldMk cId="3892031221" sldId="274"/>
            <ac:graphicFrameMk id="3" creationId="{9FD3D931-342B-43E4-B4CD-4D71E154B0C1}"/>
          </ac:graphicFrameMkLst>
        </pc:graphicFrameChg>
        <pc:picChg chg="add del mod">
          <ac:chgData name="" userId="a4550a0d24228c0a" providerId="LiveId" clId="{68FEDAD2-7001-4F98-843F-E17A562CD2B9}" dt="2022-10-01T09:56:39.678" v="2185" actId="1076"/>
          <ac:picMkLst>
            <pc:docMk/>
            <pc:sldMk cId="3892031221" sldId="274"/>
            <ac:picMk id="12" creationId="{04809337-A655-406D-AB8C-748D0BA9FB38}"/>
          </ac:picMkLst>
        </pc:picChg>
        <pc:picChg chg="add mod">
          <ac:chgData name="" userId="a4550a0d24228c0a" providerId="LiveId" clId="{68FEDAD2-7001-4F98-843F-E17A562CD2B9}" dt="2022-10-01T09:57:42.734" v="2242" actId="1076"/>
          <ac:picMkLst>
            <pc:docMk/>
            <pc:sldMk cId="3892031221" sldId="274"/>
            <ac:picMk id="15" creationId="{0CDA7F7B-1825-43B5-9292-7DF54053FC31}"/>
          </ac:picMkLst>
        </pc:picChg>
      </pc:sldChg>
      <pc:sldChg chg="addSp delSp modSp add ord">
        <pc:chgData name="" userId="a4550a0d24228c0a" providerId="LiveId" clId="{68FEDAD2-7001-4F98-843F-E17A562CD2B9}" dt="2022-10-04T01:58:40.376" v="6953"/>
        <pc:sldMkLst>
          <pc:docMk/>
          <pc:sldMk cId="4246857342" sldId="275"/>
        </pc:sldMkLst>
        <pc:spChg chg="del">
          <ac:chgData name="" userId="a4550a0d24228c0a" providerId="LiveId" clId="{68FEDAD2-7001-4F98-843F-E17A562CD2B9}" dt="2022-10-04T01:58:36.552" v="6950" actId="478"/>
          <ac:spMkLst>
            <pc:docMk/>
            <pc:sldMk cId="4246857342" sldId="275"/>
            <ac:spMk id="2" creationId="{162BC73C-10D3-41C5-9E05-B724E8489364}"/>
          </ac:spMkLst>
        </pc:spChg>
        <pc:spChg chg="add del">
          <ac:chgData name="" userId="a4550a0d24228c0a" providerId="LiveId" clId="{68FEDAD2-7001-4F98-843F-E17A562CD2B9}" dt="2022-10-01T10:00:27.408" v="2316"/>
          <ac:spMkLst>
            <pc:docMk/>
            <pc:sldMk cId="4246857342" sldId="275"/>
            <ac:spMk id="2" creationId="{4B40C6A9-D06E-4B6A-B6AD-D34B5EE12A07}"/>
          </ac:spMkLst>
        </pc:spChg>
        <pc:spChg chg="add mod">
          <ac:chgData name="" userId="a4550a0d24228c0a" providerId="LiveId" clId="{68FEDAD2-7001-4F98-843F-E17A562CD2B9}" dt="2022-10-01T10:01:41.108" v="2327" actId="1076"/>
          <ac:spMkLst>
            <pc:docMk/>
            <pc:sldMk cId="4246857342" sldId="275"/>
            <ac:spMk id="3" creationId="{612D91B1-5F96-440C-95CC-FEEA19688A19}"/>
          </ac:spMkLst>
        </pc:spChg>
        <pc:spChg chg="add del">
          <ac:chgData name="" userId="a4550a0d24228c0a" providerId="LiveId" clId="{68FEDAD2-7001-4F98-843F-E17A562CD2B9}" dt="2022-10-03T01:22:41.420" v="2564"/>
          <ac:spMkLst>
            <pc:docMk/>
            <pc:sldMk cId="4246857342" sldId="275"/>
            <ac:spMk id="6" creationId="{19CDC0F0-7E31-4846-97A0-92F19DA9FC05}"/>
          </ac:spMkLst>
        </pc:spChg>
        <pc:spChg chg="add mod">
          <ac:chgData name="" userId="a4550a0d24228c0a" providerId="LiveId" clId="{68FEDAD2-7001-4F98-843F-E17A562CD2B9}" dt="2022-10-01T10:00:35.982" v="2318"/>
          <ac:spMkLst>
            <pc:docMk/>
            <pc:sldMk cId="4246857342" sldId="275"/>
            <ac:spMk id="10" creationId="{0238C5C0-BCD5-414C-9F30-288A76E59B04}"/>
          </ac:spMkLst>
        </pc:spChg>
        <pc:spChg chg="mod">
          <ac:chgData name="" userId="a4550a0d24228c0a" providerId="LiveId" clId="{68FEDAD2-7001-4F98-843F-E17A562CD2B9}" dt="2022-10-03T08:48:14.080" v="3822" actId="1076"/>
          <ac:spMkLst>
            <pc:docMk/>
            <pc:sldMk cId="4246857342" sldId="275"/>
            <ac:spMk id="15" creationId="{44466103-BD94-4C59-8F45-AC50E26D3C4F}"/>
          </ac:spMkLst>
        </pc:spChg>
        <pc:spChg chg="mod">
          <ac:chgData name="" userId="a4550a0d24228c0a" providerId="LiveId" clId="{68FEDAD2-7001-4F98-843F-E17A562CD2B9}" dt="2022-10-04T01:44:16.060" v="6873" actId="2085"/>
          <ac:spMkLst>
            <pc:docMk/>
            <pc:sldMk cId="4246857342" sldId="275"/>
            <ac:spMk id="26" creationId="{79B34058-A9B7-4B2A-999B-56B0C72A16E9}"/>
          </ac:spMkLst>
        </pc:spChg>
        <pc:spChg chg="del">
          <ac:chgData name="" userId="a4550a0d24228c0a" providerId="LiveId" clId="{68FEDAD2-7001-4F98-843F-E17A562CD2B9}" dt="2022-10-01T10:00:18.786" v="2314" actId="478"/>
          <ac:spMkLst>
            <pc:docMk/>
            <pc:sldMk cId="4246857342" sldId="275"/>
            <ac:spMk id="26" creationId="{A5FF10EF-B7B8-454F-BE31-759B33948112}"/>
          </ac:spMkLst>
        </pc:spChg>
        <pc:spChg chg="add del">
          <ac:chgData name="" userId="a4550a0d24228c0a" providerId="LiveId" clId="{68FEDAD2-7001-4F98-843F-E17A562CD2B9}" dt="2022-10-04T01:58:39.320" v="6952"/>
          <ac:spMkLst>
            <pc:docMk/>
            <pc:sldMk cId="4246857342" sldId="275"/>
            <ac:spMk id="27" creationId="{0DEAAD39-0E4F-41AC-84E7-BDDD6A64BE0F}"/>
          </ac:spMkLst>
        </pc:spChg>
        <pc:spChg chg="mod">
          <ac:chgData name="" userId="a4550a0d24228c0a" providerId="LiveId" clId="{68FEDAD2-7001-4F98-843F-E17A562CD2B9}" dt="2022-10-04T01:44:07.614" v="6872" actId="1076"/>
          <ac:spMkLst>
            <pc:docMk/>
            <pc:sldMk cId="4246857342" sldId="275"/>
            <ac:spMk id="28" creationId="{2D07FC2F-C6D9-4154-B830-44DBC59E25CB}"/>
          </ac:spMkLst>
        </pc:spChg>
        <pc:spChg chg="add">
          <ac:chgData name="" userId="a4550a0d24228c0a" providerId="LiveId" clId="{68FEDAD2-7001-4F98-843F-E17A562CD2B9}" dt="2022-10-04T01:58:40.376" v="6953"/>
          <ac:spMkLst>
            <pc:docMk/>
            <pc:sldMk cId="4246857342" sldId="275"/>
            <ac:spMk id="30" creationId="{65F5E5FF-5B6F-44B9-BD2D-A5632CB3BBCF}"/>
          </ac:spMkLst>
        </pc:spChg>
        <pc:spChg chg="mod">
          <ac:chgData name="" userId="a4550a0d24228c0a" providerId="LiveId" clId="{68FEDAD2-7001-4F98-843F-E17A562CD2B9}" dt="2022-10-04T01:17:21.678" v="6544" actId="20577"/>
          <ac:spMkLst>
            <pc:docMk/>
            <pc:sldMk cId="4246857342" sldId="275"/>
            <ac:spMk id="40" creationId="{7F3EE4E0-303D-49EE-8DB0-B172982CBE79}"/>
          </ac:spMkLst>
        </pc:spChg>
        <pc:spChg chg="mod">
          <ac:chgData name="" userId="a4550a0d24228c0a" providerId="LiveId" clId="{68FEDAD2-7001-4F98-843F-E17A562CD2B9}" dt="2022-10-03T01:22:39.208" v="2562"/>
          <ac:spMkLst>
            <pc:docMk/>
            <pc:sldMk cId="4246857342" sldId="275"/>
            <ac:spMk id="41" creationId="{9793DC56-36CC-4244-BEFD-3D54F4D3DD66}"/>
          </ac:spMkLst>
        </pc:spChg>
        <pc:spChg chg="mod">
          <ac:chgData name="" userId="a4550a0d24228c0a" providerId="LiveId" clId="{68FEDAD2-7001-4F98-843F-E17A562CD2B9}" dt="2022-10-03T01:31:40.330" v="2702" actId="20577"/>
          <ac:spMkLst>
            <pc:docMk/>
            <pc:sldMk cId="4246857342" sldId="275"/>
            <ac:spMk id="50" creationId="{1D04BE52-CEEF-4B8F-AE39-DD64F4D78E60}"/>
          </ac:spMkLst>
        </pc:spChg>
        <pc:spChg chg="mod topLvl">
          <ac:chgData name="" userId="a4550a0d24228c0a" providerId="LiveId" clId="{68FEDAD2-7001-4F98-843F-E17A562CD2B9}" dt="2022-10-03T01:31:38.971" v="2701" actId="20577"/>
          <ac:spMkLst>
            <pc:docMk/>
            <pc:sldMk cId="4246857342" sldId="275"/>
            <ac:spMk id="53" creationId="{F5AD4361-5541-42EA-8E5D-2E058B4B77DD}"/>
          </ac:spMkLst>
        </pc:spChg>
        <pc:spChg chg="add del mod topLvl">
          <ac:chgData name="" userId="a4550a0d24228c0a" providerId="LiveId" clId="{68FEDAD2-7001-4F98-843F-E17A562CD2B9}" dt="2022-10-03T01:22:42.685" v="2566" actId="478"/>
          <ac:spMkLst>
            <pc:docMk/>
            <pc:sldMk cId="4246857342" sldId="275"/>
            <ac:spMk id="55" creationId="{7CD2FEF4-4DC3-4451-ACA4-A7318C130BB7}"/>
          </ac:spMkLst>
        </pc:spChg>
        <pc:grpChg chg="add mod">
          <ac:chgData name="" userId="a4550a0d24228c0a" providerId="LiveId" clId="{68FEDAD2-7001-4F98-843F-E17A562CD2B9}" dt="2022-10-03T01:26:02.873" v="2658" actId="1076"/>
          <ac:grpSpMkLst>
            <pc:docMk/>
            <pc:sldMk cId="4246857342" sldId="275"/>
            <ac:grpSpMk id="9" creationId="{A8ECBD86-52E1-4F50-8E53-FCB8CE9D0DA3}"/>
          </ac:grpSpMkLst>
        </pc:grpChg>
        <pc:grpChg chg="mod">
          <ac:chgData name="" userId="a4550a0d24228c0a" providerId="LiveId" clId="{68FEDAD2-7001-4F98-843F-E17A562CD2B9}" dt="2022-10-04T01:36:59.007" v="6830" actId="1076"/>
          <ac:grpSpMkLst>
            <pc:docMk/>
            <pc:sldMk cId="4246857342" sldId="275"/>
            <ac:grpSpMk id="48" creationId="{14206E9E-3C3F-441F-872E-C7406A1422E2}"/>
          </ac:grpSpMkLst>
        </pc:grpChg>
        <pc:grpChg chg="mod">
          <ac:chgData name="" userId="a4550a0d24228c0a" providerId="LiveId" clId="{68FEDAD2-7001-4F98-843F-E17A562CD2B9}" dt="2022-10-03T01:26:21.727" v="2668"/>
          <ac:grpSpMkLst>
            <pc:docMk/>
            <pc:sldMk cId="4246857342" sldId="275"/>
            <ac:grpSpMk id="57" creationId="{6AE2A55A-80E4-477E-A1EC-004066938530}"/>
          </ac:grpSpMkLst>
        </pc:grpChg>
        <pc:grpChg chg="add del mod">
          <ac:chgData name="" userId="a4550a0d24228c0a" providerId="LiveId" clId="{68FEDAD2-7001-4F98-843F-E17A562CD2B9}" dt="2022-10-03T01:25:58.529" v="2657" actId="164"/>
          <ac:grpSpMkLst>
            <pc:docMk/>
            <pc:sldMk cId="4246857342" sldId="275"/>
            <ac:grpSpMk id="58" creationId="{E7AE219D-038E-434B-BE19-C04D4B21426E}"/>
          </ac:grpSpMkLst>
        </pc:grpChg>
        <pc:picChg chg="add mod">
          <ac:chgData name="" userId="a4550a0d24228c0a" providerId="LiveId" clId="{68FEDAD2-7001-4F98-843F-E17A562CD2B9}" dt="2022-10-03T01:21:39.145" v="2543" actId="1076"/>
          <ac:picMkLst>
            <pc:docMk/>
            <pc:sldMk cId="4246857342" sldId="275"/>
            <ac:picMk id="3" creationId="{8502576C-B7C5-45C3-850B-B150CB3C6662}"/>
          </ac:picMkLst>
        </pc:picChg>
        <pc:picChg chg="add mod modCrop">
          <ac:chgData name="" userId="a4550a0d24228c0a" providerId="LiveId" clId="{68FEDAD2-7001-4F98-843F-E17A562CD2B9}" dt="2022-10-03T01:25:58.529" v="2657" actId="164"/>
          <ac:picMkLst>
            <pc:docMk/>
            <pc:sldMk cId="4246857342" sldId="275"/>
            <ac:picMk id="5" creationId="{A101D21B-CC9D-4DF7-95CF-2EF2C9E53C59}"/>
          </ac:picMkLst>
        </pc:picChg>
      </pc:sldChg>
      <pc:sldChg chg="addSp delSp modSp add ord">
        <pc:chgData name="" userId="a4550a0d24228c0a" providerId="LiveId" clId="{68FEDAD2-7001-4F98-843F-E17A562CD2B9}" dt="2022-10-04T01:59:04.799" v="6961"/>
        <pc:sldMkLst>
          <pc:docMk/>
          <pc:sldMk cId="622259628" sldId="276"/>
        </pc:sldMkLst>
        <pc:spChg chg="del">
          <ac:chgData name="" userId="a4550a0d24228c0a" providerId="LiveId" clId="{68FEDAD2-7001-4F98-843F-E17A562CD2B9}" dt="2022-10-01T10:02:08.200" v="2332" actId="478"/>
          <ac:spMkLst>
            <pc:docMk/>
            <pc:sldMk cId="622259628" sldId="276"/>
            <ac:spMk id="3" creationId="{612D91B1-5F96-440C-95CC-FEEA19688A19}"/>
          </ac:spMkLst>
        </pc:spChg>
        <pc:spChg chg="del">
          <ac:chgData name="" userId="a4550a0d24228c0a" providerId="LiveId" clId="{68FEDAD2-7001-4F98-843F-E17A562CD2B9}" dt="2022-10-04T01:59:04.519" v="6960" actId="478"/>
          <ac:spMkLst>
            <pc:docMk/>
            <pc:sldMk cId="622259628" sldId="276"/>
            <ac:spMk id="4" creationId="{C532293E-6833-4EEC-8928-D9D5BCF97CBA}"/>
          </ac:spMkLst>
        </pc:spChg>
        <pc:spChg chg="add del mod">
          <ac:chgData name="" userId="a4550a0d24228c0a" providerId="LiveId" clId="{68FEDAD2-7001-4F98-843F-E17A562CD2B9}" dt="2022-10-04T01:34:56.776" v="6810" actId="478"/>
          <ac:spMkLst>
            <pc:docMk/>
            <pc:sldMk cId="622259628" sldId="276"/>
            <ac:spMk id="10" creationId="{0238C5C0-BCD5-414C-9F30-288A76E59B04}"/>
          </ac:spMkLst>
        </pc:spChg>
        <pc:spChg chg="add del mod">
          <ac:chgData name="" userId="a4550a0d24228c0a" providerId="LiveId" clId="{68FEDAD2-7001-4F98-843F-E17A562CD2B9}" dt="2022-10-04T01:34:57.188" v="6812" actId="478"/>
          <ac:spMkLst>
            <pc:docMk/>
            <pc:sldMk cId="622259628" sldId="276"/>
            <ac:spMk id="11" creationId="{FC2932C8-793E-419A-8AD7-D13D32123D87}"/>
          </ac:spMkLst>
        </pc:spChg>
        <pc:spChg chg="add del mod">
          <ac:chgData name="" userId="a4550a0d24228c0a" providerId="LiveId" clId="{68FEDAD2-7001-4F98-843F-E17A562CD2B9}" dt="2022-10-04T01:34:57.166" v="6811" actId="478"/>
          <ac:spMkLst>
            <pc:docMk/>
            <pc:sldMk cId="622259628" sldId="276"/>
            <ac:spMk id="12" creationId="{65648FEF-0021-4C19-BCFD-1A88061DAB2F}"/>
          </ac:spMkLst>
        </pc:spChg>
        <pc:spChg chg="add mod">
          <ac:chgData name="" userId="a4550a0d24228c0a" providerId="LiveId" clId="{68FEDAD2-7001-4F98-843F-E17A562CD2B9}" dt="2022-10-04T01:49:38.774" v="6929" actId="1076"/>
          <ac:spMkLst>
            <pc:docMk/>
            <pc:sldMk cId="622259628" sldId="276"/>
            <ac:spMk id="15" creationId="{AB83A4EF-E130-4AF3-98E7-A164E47A04F4}"/>
          </ac:spMkLst>
        </pc:spChg>
        <pc:spChg chg="add">
          <ac:chgData name="" userId="a4550a0d24228c0a" providerId="LiveId" clId="{68FEDAD2-7001-4F98-843F-E17A562CD2B9}" dt="2022-10-04T01:59:04.799" v="6961"/>
          <ac:spMkLst>
            <pc:docMk/>
            <pc:sldMk cId="622259628" sldId="276"/>
            <ac:spMk id="17" creationId="{207FADFB-40EE-4C0E-A7F0-4EF36DC45008}"/>
          </ac:spMkLst>
        </pc:spChg>
        <pc:spChg chg="mod">
          <ac:chgData name="" userId="a4550a0d24228c0a" providerId="LiveId" clId="{68FEDAD2-7001-4F98-843F-E17A562CD2B9}" dt="2022-10-01T10:03:12.356" v="2351" actId="1076"/>
          <ac:spMkLst>
            <pc:docMk/>
            <pc:sldMk cId="622259628" sldId="276"/>
            <ac:spMk id="28" creationId="{2D07FC2F-C6D9-4154-B830-44DBC59E25CB}"/>
          </ac:spMkLst>
        </pc:spChg>
        <pc:grpChg chg="add del">
          <ac:chgData name="" userId="a4550a0d24228c0a" providerId="LiveId" clId="{68FEDAD2-7001-4F98-843F-E17A562CD2B9}" dt="2022-10-04T01:34:57.760" v="6814" actId="478"/>
          <ac:grpSpMkLst>
            <pc:docMk/>
            <pc:sldMk cId="622259628" sldId="276"/>
            <ac:grpSpMk id="3" creationId="{6690F798-3F92-4246-967D-9A399929B09C}"/>
          </ac:grpSpMkLst>
        </pc:grpChg>
        <pc:picChg chg="add del">
          <ac:chgData name="" userId="a4550a0d24228c0a" providerId="LiveId" clId="{68FEDAD2-7001-4F98-843F-E17A562CD2B9}" dt="2022-10-04T01:34:57.359" v="6813" actId="478"/>
          <ac:picMkLst>
            <pc:docMk/>
            <pc:sldMk cId="622259628" sldId="276"/>
            <ac:picMk id="3076" creationId="{377CF3B4-E63C-403B-9CF4-276B51B3D305}"/>
          </ac:picMkLst>
        </pc:picChg>
      </pc:sldChg>
      <pc:sldChg chg="addSp delSp modSp add ord">
        <pc:chgData name="" userId="a4550a0d24228c0a" providerId="LiveId" clId="{68FEDAD2-7001-4F98-843F-E17A562CD2B9}" dt="2022-10-04T01:59:08.330" v="6963"/>
        <pc:sldMkLst>
          <pc:docMk/>
          <pc:sldMk cId="2786613934" sldId="280"/>
        </pc:sldMkLst>
        <pc:spChg chg="add mod">
          <ac:chgData name="" userId="a4550a0d24228c0a" providerId="LiveId" clId="{68FEDAD2-7001-4F98-843F-E17A562CD2B9}" dt="2022-10-04T01:29:21.100" v="6757" actId="1076"/>
          <ac:spMkLst>
            <pc:docMk/>
            <pc:sldMk cId="2786613934" sldId="280"/>
            <ac:spMk id="2" creationId="{6D20C33C-578B-4BCF-82EC-9E9DF700855B}"/>
          </ac:spMkLst>
        </pc:spChg>
        <pc:spChg chg="del">
          <ac:chgData name="" userId="a4550a0d24228c0a" providerId="LiveId" clId="{68FEDAD2-7001-4F98-843F-E17A562CD2B9}" dt="2022-10-04T01:59:07.991" v="6962" actId="478"/>
          <ac:spMkLst>
            <pc:docMk/>
            <pc:sldMk cId="2786613934" sldId="280"/>
            <ac:spMk id="4" creationId="{24954CCA-51D8-4511-84A3-FD82B5577F7C}"/>
          </ac:spMkLst>
        </pc:spChg>
        <pc:spChg chg="add del">
          <ac:chgData name="" userId="a4550a0d24228c0a" providerId="LiveId" clId="{68FEDAD2-7001-4F98-843F-E17A562CD2B9}" dt="2022-10-04T01:23:56.953" v="6672"/>
          <ac:spMkLst>
            <pc:docMk/>
            <pc:sldMk cId="2786613934" sldId="280"/>
            <ac:spMk id="4" creationId="{8CE02358-88AA-4909-A301-174CAB26AC20}"/>
          </ac:spMkLst>
        </pc:spChg>
        <pc:spChg chg="mod">
          <ac:chgData name="" userId="a4550a0d24228c0a" providerId="LiveId" clId="{68FEDAD2-7001-4F98-843F-E17A562CD2B9}" dt="2022-10-04T01:27:05.671" v="6721" actId="1076"/>
          <ac:spMkLst>
            <pc:docMk/>
            <pc:sldMk cId="2786613934" sldId="280"/>
            <ac:spMk id="10" creationId="{0238C5C0-BCD5-414C-9F30-288A76E59B04}"/>
          </ac:spMkLst>
        </pc:spChg>
        <pc:spChg chg="mod topLvl">
          <ac:chgData name="" userId="a4550a0d24228c0a" providerId="LiveId" clId="{68FEDAD2-7001-4F98-843F-E17A562CD2B9}" dt="2022-10-04T01:38:34.576" v="6844" actId="165"/>
          <ac:spMkLst>
            <pc:docMk/>
            <pc:sldMk cId="2786613934" sldId="280"/>
            <ac:spMk id="11" creationId="{2029E0B8-22FC-45C9-A116-2446813E2D92}"/>
          </ac:spMkLst>
        </pc:spChg>
        <pc:spChg chg="mod topLvl">
          <ac:chgData name="" userId="a4550a0d24228c0a" providerId="LiveId" clId="{68FEDAD2-7001-4F98-843F-E17A562CD2B9}" dt="2022-10-04T01:38:33.821" v="6843" actId="165"/>
          <ac:spMkLst>
            <pc:docMk/>
            <pc:sldMk cId="2786613934" sldId="280"/>
            <ac:spMk id="12" creationId="{3FE3D9C0-6855-4E65-971C-5A17E868259D}"/>
          </ac:spMkLst>
        </pc:spChg>
        <pc:spChg chg="mod topLvl">
          <ac:chgData name="" userId="a4550a0d24228c0a" providerId="LiveId" clId="{68FEDAD2-7001-4F98-843F-E17A562CD2B9}" dt="2022-10-04T01:38:35.239" v="6845" actId="165"/>
          <ac:spMkLst>
            <pc:docMk/>
            <pc:sldMk cId="2786613934" sldId="280"/>
            <ac:spMk id="13" creationId="{D13CB8E9-1A9E-4517-ABE1-03F74F08540E}"/>
          </ac:spMkLst>
        </pc:spChg>
        <pc:spChg chg="add mod topLvl">
          <ac:chgData name="" userId="a4550a0d24228c0a" providerId="LiveId" clId="{68FEDAD2-7001-4F98-843F-E17A562CD2B9}" dt="2022-10-04T01:38:33.821" v="6843" actId="165"/>
          <ac:spMkLst>
            <pc:docMk/>
            <pc:sldMk cId="2786613934" sldId="280"/>
            <ac:spMk id="25" creationId="{D0BDE98B-2BBC-4586-BE11-F63093CFF61F}"/>
          </ac:spMkLst>
        </pc:spChg>
        <pc:spChg chg="add mod topLvl">
          <ac:chgData name="" userId="a4550a0d24228c0a" providerId="LiveId" clId="{68FEDAD2-7001-4F98-843F-E17A562CD2B9}" dt="2022-10-04T01:38:34.576" v="6844" actId="165"/>
          <ac:spMkLst>
            <pc:docMk/>
            <pc:sldMk cId="2786613934" sldId="280"/>
            <ac:spMk id="26" creationId="{3C573581-8E19-445A-B655-40D308DFD74E}"/>
          </ac:spMkLst>
        </pc:spChg>
        <pc:spChg chg="add mod topLvl">
          <ac:chgData name="" userId="a4550a0d24228c0a" providerId="LiveId" clId="{68FEDAD2-7001-4F98-843F-E17A562CD2B9}" dt="2022-10-04T01:38:35.239" v="6845" actId="165"/>
          <ac:spMkLst>
            <pc:docMk/>
            <pc:sldMk cId="2786613934" sldId="280"/>
            <ac:spMk id="27" creationId="{6092F059-08AF-4FFA-8B2B-025B92E4C314}"/>
          </ac:spMkLst>
        </pc:spChg>
        <pc:spChg chg="mod">
          <ac:chgData name="" userId="a4550a0d24228c0a" providerId="LiveId" clId="{68FEDAD2-7001-4F98-843F-E17A562CD2B9}" dt="2022-10-04T01:27:02.942" v="6720" actId="1076"/>
          <ac:spMkLst>
            <pc:docMk/>
            <pc:sldMk cId="2786613934" sldId="280"/>
            <ac:spMk id="28" creationId="{2D07FC2F-C6D9-4154-B830-44DBC59E25CB}"/>
          </ac:spMkLst>
        </pc:spChg>
        <pc:spChg chg="add">
          <ac:chgData name="" userId="a4550a0d24228c0a" providerId="LiveId" clId="{68FEDAD2-7001-4F98-843F-E17A562CD2B9}" dt="2022-10-04T01:59:08.330" v="6963"/>
          <ac:spMkLst>
            <pc:docMk/>
            <pc:sldMk cId="2786613934" sldId="280"/>
            <ac:spMk id="30" creationId="{6B569851-8CA3-43F9-9DF0-425EFD949D86}"/>
          </ac:spMkLst>
        </pc:spChg>
        <pc:grpChg chg="add mod topLvl">
          <ac:chgData name="" userId="a4550a0d24228c0a" providerId="LiveId" clId="{68FEDAD2-7001-4F98-843F-E17A562CD2B9}" dt="2022-10-04T01:39:24.186" v="6857" actId="1076"/>
          <ac:grpSpMkLst>
            <pc:docMk/>
            <pc:sldMk cId="2786613934" sldId="280"/>
            <ac:grpSpMk id="3" creationId="{B67CBB2B-3AAC-4247-A2CD-56E81DDD751C}"/>
          </ac:grpSpMkLst>
        </pc:grpChg>
        <pc:grpChg chg="add mod topLvl">
          <ac:chgData name="" userId="a4550a0d24228c0a" providerId="LiveId" clId="{68FEDAD2-7001-4F98-843F-E17A562CD2B9}" dt="2022-10-04T01:39:21.195" v="6856" actId="1076"/>
          <ac:grpSpMkLst>
            <pc:docMk/>
            <pc:sldMk cId="2786613934" sldId="280"/>
            <ac:grpSpMk id="9" creationId="{BC8CB86C-5152-4F5E-AC8B-ED2545F26866}"/>
          </ac:grpSpMkLst>
        </pc:grpChg>
        <pc:grpChg chg="add mod topLvl">
          <ac:chgData name="" userId="a4550a0d24228c0a" providerId="LiveId" clId="{68FEDAD2-7001-4F98-843F-E17A562CD2B9}" dt="2022-10-04T01:39:30.523" v="6859" actId="1076"/>
          <ac:grpSpMkLst>
            <pc:docMk/>
            <pc:sldMk cId="2786613934" sldId="280"/>
            <ac:grpSpMk id="18" creationId="{3C130C54-E5A9-416D-AD40-F0ACA3FFF8D7}"/>
          </ac:grpSpMkLst>
        </pc:grpChg>
        <pc:grpChg chg="add del mod">
          <ac:chgData name="" userId="a4550a0d24228c0a" providerId="LiveId" clId="{68FEDAD2-7001-4F98-843F-E17A562CD2B9}" dt="2022-10-04T01:38:33.821" v="6843" actId="165"/>
          <ac:grpSpMkLst>
            <pc:docMk/>
            <pc:sldMk cId="2786613934" sldId="280"/>
            <ac:grpSpMk id="20" creationId="{312592E2-5ED5-45D5-84B8-4156E046EDD4}"/>
          </ac:grpSpMkLst>
        </pc:grpChg>
        <pc:grpChg chg="add del mod">
          <ac:chgData name="" userId="a4550a0d24228c0a" providerId="LiveId" clId="{68FEDAD2-7001-4F98-843F-E17A562CD2B9}" dt="2022-10-04T01:38:34.576" v="6844" actId="165"/>
          <ac:grpSpMkLst>
            <pc:docMk/>
            <pc:sldMk cId="2786613934" sldId="280"/>
            <ac:grpSpMk id="21" creationId="{1D1D93CD-CD30-4BD1-8054-BD00EFB769DB}"/>
          </ac:grpSpMkLst>
        </pc:grpChg>
        <pc:grpChg chg="add del mod">
          <ac:chgData name="" userId="a4550a0d24228c0a" providerId="LiveId" clId="{68FEDAD2-7001-4F98-843F-E17A562CD2B9}" dt="2022-10-04T01:38:35.239" v="6845" actId="165"/>
          <ac:grpSpMkLst>
            <pc:docMk/>
            <pc:sldMk cId="2786613934" sldId="280"/>
            <ac:grpSpMk id="24" creationId="{AD91ADC8-0699-4AF1-969E-3E13A48C6164}"/>
          </ac:grpSpMkLst>
        </pc:grpChg>
        <pc:picChg chg="add mod modCrop">
          <ac:chgData name="" userId="a4550a0d24228c0a" providerId="LiveId" clId="{68FEDAD2-7001-4F98-843F-E17A562CD2B9}" dt="2022-10-04T01:25:18.147" v="6688" actId="164"/>
          <ac:picMkLst>
            <pc:docMk/>
            <pc:sldMk cId="2786613934" sldId="280"/>
            <ac:picMk id="6" creationId="{78169217-5AC9-44E5-8112-64E10F69E91E}"/>
          </ac:picMkLst>
        </pc:picChg>
        <pc:picChg chg="add mod modCrop">
          <ac:chgData name="" userId="a4550a0d24228c0a" providerId="LiveId" clId="{68FEDAD2-7001-4F98-843F-E17A562CD2B9}" dt="2022-10-04T01:23:11.786" v="6662" actId="164"/>
          <ac:picMkLst>
            <pc:docMk/>
            <pc:sldMk cId="2786613934" sldId="280"/>
            <ac:picMk id="14" creationId="{7F68138E-F38E-4C8B-8A72-A0CB936C0D8D}"/>
          </ac:picMkLst>
        </pc:picChg>
        <pc:picChg chg="add mod modCrop">
          <ac:chgData name="" userId="a4550a0d24228c0a" providerId="LiveId" clId="{68FEDAD2-7001-4F98-843F-E17A562CD2B9}" dt="2022-10-04T01:40:11.511" v="6864" actId="14100"/>
          <ac:picMkLst>
            <pc:docMk/>
            <pc:sldMk cId="2786613934" sldId="280"/>
            <ac:picMk id="15" creationId="{1E275174-4842-44E5-9308-12D30114CA33}"/>
          </ac:picMkLst>
        </pc:picChg>
        <pc:picChg chg="add mod modCrop">
          <ac:chgData name="" userId="a4550a0d24228c0a" providerId="LiveId" clId="{68FEDAD2-7001-4F98-843F-E17A562CD2B9}" dt="2022-10-04T01:25:49.755" v="6702" actId="164"/>
          <ac:picMkLst>
            <pc:docMk/>
            <pc:sldMk cId="2786613934" sldId="280"/>
            <ac:picMk id="17" creationId="{730679E0-ACC9-48B0-B220-2ABB483C8A81}"/>
          </ac:picMkLst>
        </pc:picChg>
        <pc:picChg chg="add mod modCrop">
          <ac:chgData name="" userId="a4550a0d24228c0a" providerId="LiveId" clId="{68FEDAD2-7001-4F98-843F-E17A562CD2B9}" dt="2022-10-04T01:25:18.147" v="6688" actId="164"/>
          <ac:picMkLst>
            <pc:docMk/>
            <pc:sldMk cId="2786613934" sldId="280"/>
            <ac:picMk id="19" creationId="{1E2745AB-509D-4924-9C75-A62C6C764EC4}"/>
          </ac:picMkLst>
        </pc:picChg>
        <pc:picChg chg="add mod modCrop">
          <ac:chgData name="" userId="a4550a0d24228c0a" providerId="LiveId" clId="{68FEDAD2-7001-4F98-843F-E17A562CD2B9}" dt="2022-10-04T01:25:49.755" v="6702" actId="164"/>
          <ac:picMkLst>
            <pc:docMk/>
            <pc:sldMk cId="2786613934" sldId="280"/>
            <ac:picMk id="23" creationId="{9FE533BC-2199-417F-A96A-8CBB7CC9A4D9}"/>
          </ac:picMkLst>
        </pc:picChg>
        <pc:cxnChg chg="add mod">
          <ac:chgData name="" userId="a4550a0d24228c0a" providerId="LiveId" clId="{68FEDAD2-7001-4F98-843F-E17A562CD2B9}" dt="2022-10-04T01:39:46.690" v="6861" actId="1076"/>
          <ac:cxnSpMkLst>
            <pc:docMk/>
            <pc:sldMk cId="2786613934" sldId="280"/>
            <ac:cxnSpMk id="32" creationId="{EF89389F-C150-46FA-AE03-DED06513A488}"/>
          </ac:cxnSpMkLst>
        </pc:cxnChg>
        <pc:cxnChg chg="add mod">
          <ac:chgData name="" userId="a4550a0d24228c0a" providerId="LiveId" clId="{68FEDAD2-7001-4F98-843F-E17A562CD2B9}" dt="2022-10-04T01:39:50.771" v="6863" actId="1076"/>
          <ac:cxnSpMkLst>
            <pc:docMk/>
            <pc:sldMk cId="2786613934" sldId="280"/>
            <ac:cxnSpMk id="33" creationId="{AD6DF0C8-EE23-456A-97F4-753F092BDF3C}"/>
          </ac:cxnSpMkLst>
        </pc:cxnChg>
      </pc:sldChg>
      <pc:sldChg chg="addSp delSp modSp add">
        <pc:chgData name="" userId="a4550a0d24228c0a" providerId="LiveId" clId="{68FEDAD2-7001-4F98-843F-E17A562CD2B9}" dt="2022-10-04T01:58:13.981" v="6937"/>
        <pc:sldMkLst>
          <pc:docMk/>
          <pc:sldMk cId="534603593" sldId="282"/>
        </pc:sldMkLst>
        <pc:spChg chg="mod">
          <ac:chgData name="" userId="a4550a0d24228c0a" providerId="LiveId" clId="{68FEDAD2-7001-4F98-843F-E17A562CD2B9}" dt="2022-10-03T09:17:12.764" v="4326"/>
          <ac:spMkLst>
            <pc:docMk/>
            <pc:sldMk cId="534603593" sldId="282"/>
            <ac:spMk id="2" creationId="{22B717B6-777C-48B4-B737-2387B53AFE7C}"/>
          </ac:spMkLst>
        </pc:spChg>
        <pc:spChg chg="add del mod">
          <ac:chgData name="" userId="a4550a0d24228c0a" providerId="LiveId" clId="{68FEDAD2-7001-4F98-843F-E17A562CD2B9}" dt="2022-10-03T09:18:10.775" v="4361" actId="478"/>
          <ac:spMkLst>
            <pc:docMk/>
            <pc:sldMk cId="534603593" sldId="282"/>
            <ac:spMk id="3" creationId="{33F4D58D-0C2B-4B21-90F4-D531EAACCDC0}"/>
          </ac:spMkLst>
        </pc:spChg>
        <pc:spChg chg="del">
          <ac:chgData name="" userId="a4550a0d24228c0a" providerId="LiveId" clId="{68FEDAD2-7001-4F98-843F-E17A562CD2B9}" dt="2022-10-04T01:58:13.755" v="6936" actId="478"/>
          <ac:spMkLst>
            <pc:docMk/>
            <pc:sldMk cId="534603593" sldId="282"/>
            <ac:spMk id="3" creationId="{727B957D-17D9-4E4E-8B71-B8C6DF2DD0B8}"/>
          </ac:spMkLst>
        </pc:spChg>
        <pc:spChg chg="mod">
          <ac:chgData name="" userId="a4550a0d24228c0a" providerId="LiveId" clId="{68FEDAD2-7001-4F98-843F-E17A562CD2B9}" dt="2022-10-03T09:18:20.635" v="4370" actId="113"/>
          <ac:spMkLst>
            <pc:docMk/>
            <pc:sldMk cId="534603593" sldId="282"/>
            <ac:spMk id="6" creationId="{8DC38A9E-71C1-4C21-8302-EA892775F09E}"/>
          </ac:spMkLst>
        </pc:spChg>
        <pc:spChg chg="mod">
          <ac:chgData name="" userId="a4550a0d24228c0a" providerId="LiveId" clId="{68FEDAD2-7001-4F98-843F-E17A562CD2B9}" dt="2022-10-03T09:39:43.529" v="4425" actId="20577"/>
          <ac:spMkLst>
            <pc:docMk/>
            <pc:sldMk cId="534603593" sldId="282"/>
            <ac:spMk id="14" creationId="{45042B57-FEC8-4FDF-8062-438E5204E3E4}"/>
          </ac:spMkLst>
        </pc:spChg>
        <pc:spChg chg="mod">
          <ac:chgData name="" userId="a4550a0d24228c0a" providerId="LiveId" clId="{68FEDAD2-7001-4F98-843F-E17A562CD2B9}" dt="2022-10-03T09:18:02.385" v="4360" actId="113"/>
          <ac:spMkLst>
            <pc:docMk/>
            <pc:sldMk cId="534603593" sldId="282"/>
            <ac:spMk id="29" creationId="{1A071749-3A0C-4E36-8127-97905981489E}"/>
          </ac:spMkLst>
        </pc:spChg>
        <pc:spChg chg="add">
          <ac:chgData name="" userId="a4550a0d24228c0a" providerId="LiveId" clId="{68FEDAD2-7001-4F98-843F-E17A562CD2B9}" dt="2022-10-04T01:58:13.981" v="6937"/>
          <ac:spMkLst>
            <pc:docMk/>
            <pc:sldMk cId="534603593" sldId="282"/>
            <ac:spMk id="31" creationId="{8EA7F5F6-CCCC-4A71-8738-437587EC1614}"/>
          </ac:spMkLst>
        </pc:spChg>
        <pc:spChg chg="mod">
          <ac:chgData name="" userId="a4550a0d24228c0a" providerId="LiveId" clId="{68FEDAD2-7001-4F98-843F-E17A562CD2B9}" dt="2022-10-03T09:18:29.852" v="4379" actId="2711"/>
          <ac:spMkLst>
            <pc:docMk/>
            <pc:sldMk cId="534603593" sldId="282"/>
            <ac:spMk id="36" creationId="{771B1ED6-656E-4C05-9EA1-B941BEB8EE2E}"/>
          </ac:spMkLst>
        </pc:spChg>
        <pc:cxnChg chg="mod">
          <ac:chgData name="" userId="a4550a0d24228c0a" providerId="LiveId" clId="{68FEDAD2-7001-4F98-843F-E17A562CD2B9}" dt="2022-10-03T09:17:52.833" v="4356" actId="1076"/>
          <ac:cxnSpMkLst>
            <pc:docMk/>
            <pc:sldMk cId="534603593" sldId="282"/>
            <ac:cxnSpMk id="30" creationId="{88535B4F-9F4C-4185-805A-8E0967BE5F6A}"/>
          </ac:cxnSpMkLst>
        </pc:cxnChg>
      </pc:sldChg>
      <pc:sldChg chg="modSp ord modTransition">
        <pc:chgData name="" userId="a4550a0d24228c0a" providerId="LiveId" clId="{68FEDAD2-7001-4F98-843F-E17A562CD2B9}" dt="2022-10-04T01:40:43.875" v="6867"/>
        <pc:sldMkLst>
          <pc:docMk/>
          <pc:sldMk cId="1446787135" sldId="283"/>
        </pc:sldMkLst>
        <pc:spChg chg="mod">
          <ac:chgData name="" userId="a4550a0d24228c0a" providerId="LiveId" clId="{68FEDAD2-7001-4F98-843F-E17A562CD2B9}" dt="2022-10-03T08:14:54.563" v="2891" actId="313"/>
          <ac:spMkLst>
            <pc:docMk/>
            <pc:sldMk cId="1446787135" sldId="283"/>
            <ac:spMk id="26" creationId="{A5FF10EF-B7B8-454F-BE31-759B33948112}"/>
          </ac:spMkLst>
        </pc:spChg>
      </pc:sldChg>
      <pc:sldChg chg="addSp delSp modSp">
        <pc:chgData name="" userId="a4550a0d24228c0a" providerId="LiveId" clId="{68FEDAD2-7001-4F98-843F-E17A562CD2B9}" dt="2022-10-04T01:58:42.726" v="6955"/>
        <pc:sldMkLst>
          <pc:docMk/>
          <pc:sldMk cId="1395195367" sldId="286"/>
        </pc:sldMkLst>
        <pc:spChg chg="add mod">
          <ac:chgData name="" userId="a4550a0d24228c0a" providerId="LiveId" clId="{68FEDAD2-7001-4F98-843F-E17A562CD2B9}" dt="2022-10-03T08:41:29.880" v="3749" actId="1076"/>
          <ac:spMkLst>
            <pc:docMk/>
            <pc:sldMk cId="1395195367" sldId="286"/>
            <ac:spMk id="3" creationId="{ADA7BCD6-2473-440F-9CC2-630D8D1F8807}"/>
          </ac:spMkLst>
        </pc:spChg>
        <pc:spChg chg="del">
          <ac:chgData name="" userId="a4550a0d24228c0a" providerId="LiveId" clId="{68FEDAD2-7001-4F98-843F-E17A562CD2B9}" dt="2022-10-04T01:58:42.514" v="6954" actId="478"/>
          <ac:spMkLst>
            <pc:docMk/>
            <pc:sldMk cId="1395195367" sldId="286"/>
            <ac:spMk id="5" creationId="{7C989433-A3D8-4C80-A6A3-F4D13F13F7F7}"/>
          </ac:spMkLst>
        </pc:spChg>
        <pc:spChg chg="mod topLvl">
          <ac:chgData name="" userId="a4550a0d24228c0a" providerId="LiveId" clId="{68FEDAD2-7001-4F98-843F-E17A562CD2B9}" dt="2022-10-03T08:47:53.345" v="3814" actId="1076"/>
          <ac:spMkLst>
            <pc:docMk/>
            <pc:sldMk cId="1395195367" sldId="286"/>
            <ac:spMk id="15" creationId="{44466103-BD94-4C59-8F45-AC50E26D3C4F}"/>
          </ac:spMkLst>
        </pc:spChg>
        <pc:spChg chg="add del mod">
          <ac:chgData name="" userId="a4550a0d24228c0a" providerId="LiveId" clId="{68FEDAD2-7001-4F98-843F-E17A562CD2B9}" dt="2022-10-03T08:28:11.386" v="3120" actId="478"/>
          <ac:spMkLst>
            <pc:docMk/>
            <pc:sldMk cId="1395195367" sldId="286"/>
            <ac:spMk id="17" creationId="{18541960-D8E1-4E28-95CE-594D8A5ADC5C}"/>
          </ac:spMkLst>
        </pc:spChg>
        <pc:spChg chg="mod">
          <ac:chgData name="" userId="a4550a0d24228c0a" providerId="LiveId" clId="{68FEDAD2-7001-4F98-843F-E17A562CD2B9}" dt="2022-10-03T08:41:25.313" v="3748" actId="404"/>
          <ac:spMkLst>
            <pc:docMk/>
            <pc:sldMk cId="1395195367" sldId="286"/>
            <ac:spMk id="18" creationId="{C1596049-D8A1-4BC0-AC1F-DDF060282F98}"/>
          </ac:spMkLst>
        </pc:spChg>
        <pc:spChg chg="mod">
          <ac:chgData name="" userId="a4550a0d24228c0a" providerId="LiveId" clId="{68FEDAD2-7001-4F98-843F-E17A562CD2B9}" dt="2022-10-03T10:32:11.296" v="6069" actId="1076"/>
          <ac:spMkLst>
            <pc:docMk/>
            <pc:sldMk cId="1395195367" sldId="286"/>
            <ac:spMk id="19" creationId="{7A413B6D-4498-4C6D-9900-643EA2E51C8B}"/>
          </ac:spMkLst>
        </pc:spChg>
        <pc:spChg chg="add del mod">
          <ac:chgData name="" userId="a4550a0d24228c0a" providerId="LiveId" clId="{68FEDAD2-7001-4F98-843F-E17A562CD2B9}" dt="2022-10-03T08:46:04.504" v="3785"/>
          <ac:spMkLst>
            <pc:docMk/>
            <pc:sldMk cId="1395195367" sldId="286"/>
            <ac:spMk id="20" creationId="{8758697C-9BA5-4BEA-AF09-759D5B541DE3}"/>
          </ac:spMkLst>
        </pc:spChg>
        <pc:spChg chg="add">
          <ac:chgData name="" userId="a4550a0d24228c0a" providerId="LiveId" clId="{68FEDAD2-7001-4F98-843F-E17A562CD2B9}" dt="2022-10-04T01:58:42.726" v="6955"/>
          <ac:spMkLst>
            <pc:docMk/>
            <pc:sldMk cId="1395195367" sldId="286"/>
            <ac:spMk id="20" creationId="{AA63F4BD-9E16-4664-B31C-D1396ABBD492}"/>
          </ac:spMkLst>
        </pc:spChg>
        <pc:spChg chg="mod">
          <ac:chgData name="" userId="a4550a0d24228c0a" providerId="LiveId" clId="{68FEDAD2-7001-4F98-843F-E17A562CD2B9}" dt="2022-10-03T08:38:20.151" v="3702" actId="1076"/>
          <ac:spMkLst>
            <pc:docMk/>
            <pc:sldMk cId="1395195367" sldId="286"/>
            <ac:spMk id="22" creationId="{334D4820-ADE4-465A-B1BC-C83F513F9FA2}"/>
          </ac:spMkLst>
        </pc:spChg>
        <pc:spChg chg="add del mod">
          <ac:chgData name="" userId="a4550a0d24228c0a" providerId="LiveId" clId="{68FEDAD2-7001-4F98-843F-E17A562CD2B9}" dt="2022-10-03T08:46:04.504" v="3785"/>
          <ac:spMkLst>
            <pc:docMk/>
            <pc:sldMk cId="1395195367" sldId="286"/>
            <ac:spMk id="23" creationId="{709F997B-615C-4C97-88D4-86EA7E7D904B}"/>
          </ac:spMkLst>
        </pc:spChg>
        <pc:spChg chg="add del mod topLvl">
          <ac:chgData name="" userId="a4550a0d24228c0a" providerId="LiveId" clId="{68FEDAD2-7001-4F98-843F-E17A562CD2B9}" dt="2022-10-03T09:15:15.506" v="4291" actId="1076"/>
          <ac:spMkLst>
            <pc:docMk/>
            <pc:sldMk cId="1395195367" sldId="286"/>
            <ac:spMk id="26" creationId="{79B34058-A9B7-4B2A-999B-56B0C72A16E9}"/>
          </ac:spMkLst>
        </pc:spChg>
        <pc:spChg chg="add del mod">
          <ac:chgData name="" userId="a4550a0d24228c0a" providerId="LiveId" clId="{68FEDAD2-7001-4F98-843F-E17A562CD2B9}" dt="2022-10-03T10:30:14.111" v="6058" actId="478"/>
          <ac:spMkLst>
            <pc:docMk/>
            <pc:sldMk cId="1395195367" sldId="286"/>
            <ac:spMk id="27" creationId="{A70091BA-3D92-4ADD-BF5B-92FA4D5D6CD1}"/>
          </ac:spMkLst>
        </pc:spChg>
        <pc:spChg chg="mod">
          <ac:chgData name="" userId="a4550a0d24228c0a" providerId="LiveId" clId="{68FEDAD2-7001-4F98-843F-E17A562CD2B9}" dt="2022-10-03T08:47:55.079" v="3816" actId="1076"/>
          <ac:spMkLst>
            <pc:docMk/>
            <pc:sldMk cId="1395195367" sldId="286"/>
            <ac:spMk id="28" creationId="{2D07FC2F-C6D9-4154-B830-44DBC59E25CB}"/>
          </ac:spMkLst>
        </pc:spChg>
        <pc:spChg chg="add del mod">
          <ac:chgData name="" userId="a4550a0d24228c0a" providerId="LiveId" clId="{68FEDAD2-7001-4F98-843F-E17A562CD2B9}" dt="2022-10-03T10:30:12.045" v="6056" actId="478"/>
          <ac:spMkLst>
            <pc:docMk/>
            <pc:sldMk cId="1395195367" sldId="286"/>
            <ac:spMk id="30" creationId="{20059E96-B34C-49A7-95DD-65CCA0493588}"/>
          </ac:spMkLst>
        </pc:spChg>
        <pc:spChg chg="del">
          <ac:chgData name="" userId="a4550a0d24228c0a" providerId="LiveId" clId="{68FEDAD2-7001-4F98-843F-E17A562CD2B9}" dt="2022-10-03T01:38:39.618" v="2830" actId="478"/>
          <ac:spMkLst>
            <pc:docMk/>
            <pc:sldMk cId="1395195367" sldId="286"/>
            <ac:spMk id="42" creationId="{6E828FEA-4081-4E75-B253-1897FF60DA24}"/>
          </ac:spMkLst>
        </pc:spChg>
        <pc:grpChg chg="add mod">
          <ac:chgData name="" userId="a4550a0d24228c0a" providerId="LiveId" clId="{68FEDAD2-7001-4F98-843F-E17A562CD2B9}" dt="2022-10-03T08:28:15.989" v="3121" actId="164"/>
          <ac:grpSpMkLst>
            <pc:docMk/>
            <pc:sldMk cId="1395195367" sldId="286"/>
            <ac:grpSpMk id="2" creationId="{9642E6B8-8260-48B7-A63C-BF8EFAD295AF}"/>
          </ac:grpSpMkLst>
        </pc:grpChg>
        <pc:grpChg chg="add mod topLvl">
          <ac:chgData name="" userId="a4550a0d24228c0a" providerId="LiveId" clId="{68FEDAD2-7001-4F98-843F-E17A562CD2B9}" dt="2022-10-03T08:51:14.743" v="3862" actId="164"/>
          <ac:grpSpMkLst>
            <pc:docMk/>
            <pc:sldMk cId="1395195367" sldId="286"/>
            <ac:grpSpMk id="4" creationId="{4E03E958-6819-4FAA-9BCF-91D58D160FBD}"/>
          </ac:grpSpMkLst>
        </pc:grpChg>
        <pc:grpChg chg="add del mod">
          <ac:chgData name="" userId="a4550a0d24228c0a" providerId="LiveId" clId="{68FEDAD2-7001-4F98-843F-E17A562CD2B9}" dt="2022-10-03T08:41:07.102" v="3744" actId="165"/>
          <ac:grpSpMkLst>
            <pc:docMk/>
            <pc:sldMk cId="1395195367" sldId="286"/>
            <ac:grpSpMk id="5" creationId="{7E38FE8B-C5E1-44A2-B5C7-2EBC5C9168C5}"/>
          </ac:grpSpMkLst>
        </pc:grpChg>
        <pc:grpChg chg="add mod">
          <ac:chgData name="" userId="a4550a0d24228c0a" providerId="LiveId" clId="{68FEDAD2-7001-4F98-843F-E17A562CD2B9}" dt="2022-10-03T10:30:23.380" v="6060" actId="1076"/>
          <ac:grpSpMkLst>
            <pc:docMk/>
            <pc:sldMk cId="1395195367" sldId="286"/>
            <ac:grpSpMk id="9" creationId="{468CDD5B-132F-4243-B61C-502EBA273E66}"/>
          </ac:grpSpMkLst>
        </pc:grpChg>
        <pc:grpChg chg="add del mod">
          <ac:chgData name="" userId="a4550a0d24228c0a" providerId="LiveId" clId="{68FEDAD2-7001-4F98-843F-E17A562CD2B9}" dt="2022-10-03T10:30:26.380" v="6061" actId="1076"/>
          <ac:grpSpMkLst>
            <pc:docMk/>
            <pc:sldMk cId="1395195367" sldId="286"/>
            <ac:grpSpMk id="48" creationId="{14206E9E-3C3F-441F-872E-C7406A1422E2}"/>
          </ac:grpSpMkLst>
        </pc:grpChg>
        <pc:picChg chg="mod topLvl">
          <ac:chgData name="" userId="a4550a0d24228c0a" providerId="LiveId" clId="{68FEDAD2-7001-4F98-843F-E17A562CD2B9}" dt="2022-10-03T08:51:14.743" v="3862" actId="164"/>
          <ac:picMkLst>
            <pc:docMk/>
            <pc:sldMk cId="1395195367" sldId="286"/>
            <ac:picMk id="12" creationId="{5D4A78CE-4539-474E-A20D-43EA4E8234A5}"/>
          </ac:picMkLst>
        </pc:picChg>
        <pc:picChg chg="del">
          <ac:chgData name="" userId="a4550a0d24228c0a" providerId="LiveId" clId="{68FEDAD2-7001-4F98-843F-E17A562CD2B9}" dt="2022-10-03T01:24:04.522" v="2583" actId="478"/>
          <ac:picMkLst>
            <pc:docMk/>
            <pc:sldMk cId="1395195367" sldId="286"/>
            <ac:picMk id="14" creationId="{DE029557-ABD2-4E40-8EEC-A817F9296974}"/>
          </ac:picMkLst>
        </pc:picChg>
        <pc:cxnChg chg="add del mod">
          <ac:chgData name="" userId="a4550a0d24228c0a" providerId="LiveId" clId="{68FEDAD2-7001-4F98-843F-E17A562CD2B9}" dt="2022-10-03T08:46:06.062" v="3786" actId="478"/>
          <ac:cxnSpMkLst>
            <pc:docMk/>
            <pc:sldMk cId="1395195367" sldId="286"/>
            <ac:cxnSpMk id="21" creationId="{60F6E019-AB87-4933-ADFC-4176CBF329F0}"/>
          </ac:cxnSpMkLst>
        </pc:cxnChg>
        <pc:cxnChg chg="add del mod">
          <ac:chgData name="" userId="a4550a0d24228c0a" providerId="LiveId" clId="{68FEDAD2-7001-4F98-843F-E17A562CD2B9}" dt="2022-10-03T10:30:17.596" v="6059" actId="478"/>
          <ac:cxnSpMkLst>
            <pc:docMk/>
            <pc:sldMk cId="1395195367" sldId="286"/>
            <ac:cxnSpMk id="25" creationId="{B30AA786-209B-407A-8B92-E13B499ADCB8}"/>
          </ac:cxnSpMkLst>
        </pc:cxnChg>
      </pc:sldChg>
      <pc:sldChg chg="addSp delSp modSp">
        <pc:chgData name="" userId="a4550a0d24228c0a" providerId="LiveId" clId="{68FEDAD2-7001-4F98-843F-E17A562CD2B9}" dt="2022-10-04T01:58:30.866" v="6947"/>
        <pc:sldMkLst>
          <pc:docMk/>
          <pc:sldMk cId="2099635973" sldId="287"/>
        </pc:sldMkLst>
        <pc:spChg chg="del">
          <ac:chgData name="" userId="a4550a0d24228c0a" providerId="LiveId" clId="{68FEDAD2-7001-4F98-843F-E17A562CD2B9}" dt="2022-10-04T01:58:30.597" v="6946" actId="478"/>
          <ac:spMkLst>
            <pc:docMk/>
            <pc:sldMk cId="2099635973" sldId="287"/>
            <ac:spMk id="2" creationId="{927599AB-F7FE-42A6-B007-08C7823C1124}"/>
          </ac:spMkLst>
        </pc:spChg>
        <pc:spChg chg="mod">
          <ac:chgData name="" userId="a4550a0d24228c0a" providerId="LiveId" clId="{68FEDAD2-7001-4F98-843F-E17A562CD2B9}" dt="2022-10-03T08:48:57.811" v="3833" actId="1076"/>
          <ac:spMkLst>
            <pc:docMk/>
            <pc:sldMk cId="2099635973" sldId="287"/>
            <ac:spMk id="15" creationId="{44466103-BD94-4C59-8F45-AC50E26D3C4F}"/>
          </ac:spMkLst>
        </pc:spChg>
        <pc:spChg chg="mod">
          <ac:chgData name="" userId="a4550a0d24228c0a" providerId="LiveId" clId="{68FEDAD2-7001-4F98-843F-E17A562CD2B9}" dt="2022-10-03T08:50:28.989" v="3852" actId="1076"/>
          <ac:spMkLst>
            <pc:docMk/>
            <pc:sldMk cId="2099635973" sldId="287"/>
            <ac:spMk id="26" creationId="{79B34058-A9B7-4B2A-999B-56B0C72A16E9}"/>
          </ac:spMkLst>
        </pc:spChg>
        <pc:spChg chg="mod">
          <ac:chgData name="" userId="a4550a0d24228c0a" providerId="LiveId" clId="{68FEDAD2-7001-4F98-843F-E17A562CD2B9}" dt="2022-10-03T08:50:16.816" v="3849" actId="1076"/>
          <ac:spMkLst>
            <pc:docMk/>
            <pc:sldMk cId="2099635973" sldId="287"/>
            <ac:spMk id="28" creationId="{2D07FC2F-C6D9-4154-B830-44DBC59E25CB}"/>
          </ac:spMkLst>
        </pc:spChg>
        <pc:spChg chg="add">
          <ac:chgData name="" userId="a4550a0d24228c0a" providerId="LiveId" clId="{68FEDAD2-7001-4F98-843F-E17A562CD2B9}" dt="2022-10-04T01:58:30.866" v="6947"/>
          <ac:spMkLst>
            <pc:docMk/>
            <pc:sldMk cId="2099635973" sldId="287"/>
            <ac:spMk id="33" creationId="{B6F804C5-2105-483A-8D8E-BDF45F8DD574}"/>
          </ac:spMkLst>
        </pc:spChg>
        <pc:spChg chg="del mod">
          <ac:chgData name="" userId="a4550a0d24228c0a" providerId="LiveId" clId="{68FEDAD2-7001-4F98-843F-E17A562CD2B9}" dt="2022-10-03T13:06:34.386" v="6468"/>
          <ac:spMkLst>
            <pc:docMk/>
            <pc:sldMk cId="2099635973" sldId="287"/>
            <ac:spMk id="33" creationId="{F7DA32A6-CAFB-4647-8D69-1C62F9A3C345}"/>
          </ac:spMkLst>
        </pc:spChg>
        <pc:spChg chg="mod">
          <ac:chgData name="" userId="a4550a0d24228c0a" providerId="LiveId" clId="{68FEDAD2-7001-4F98-843F-E17A562CD2B9}" dt="2022-10-03T13:06:34.386" v="6468"/>
          <ac:spMkLst>
            <pc:docMk/>
            <pc:sldMk cId="2099635973" sldId="287"/>
            <ac:spMk id="34" creationId="{D9BA5D04-22D2-4A04-9339-6756915E4754}"/>
          </ac:spMkLst>
        </pc:spChg>
        <pc:spChg chg="add mod">
          <ac:chgData name="" userId="a4550a0d24228c0a" providerId="LiveId" clId="{68FEDAD2-7001-4F98-843F-E17A562CD2B9}" dt="2022-10-03T08:50:08.276" v="3845" actId="571"/>
          <ac:spMkLst>
            <pc:docMk/>
            <pc:sldMk cId="2099635973" sldId="287"/>
            <ac:spMk id="35" creationId="{70F34FB9-BA1E-4D64-9868-D05C11E11BDE}"/>
          </ac:spMkLst>
        </pc:spChg>
        <pc:spChg chg="add mod">
          <ac:chgData name="" userId="a4550a0d24228c0a" providerId="LiveId" clId="{68FEDAD2-7001-4F98-843F-E17A562CD2B9}" dt="2022-10-04T01:16:55.021" v="6530" actId="20577"/>
          <ac:spMkLst>
            <pc:docMk/>
            <pc:sldMk cId="2099635973" sldId="287"/>
            <ac:spMk id="35" creationId="{738C3810-5151-4C60-A195-D8165B2A38A6}"/>
          </ac:spMkLst>
        </pc:spChg>
        <pc:spChg chg="mod">
          <ac:chgData name="" userId="a4550a0d24228c0a" providerId="LiveId" clId="{68FEDAD2-7001-4F98-843F-E17A562CD2B9}" dt="2022-10-04T01:16:47.677" v="6524" actId="20577"/>
          <ac:spMkLst>
            <pc:docMk/>
            <pc:sldMk cId="2099635973" sldId="287"/>
            <ac:spMk id="40" creationId="{7F3EE4E0-303D-49EE-8DB0-B172982CBE79}"/>
          </ac:spMkLst>
        </pc:spChg>
        <pc:spChg chg="mod">
          <ac:chgData name="" userId="a4550a0d24228c0a" providerId="LiveId" clId="{68FEDAD2-7001-4F98-843F-E17A562CD2B9}" dt="2022-10-04T01:16:52.180" v="6528" actId="20577"/>
          <ac:spMkLst>
            <pc:docMk/>
            <pc:sldMk cId="2099635973" sldId="287"/>
            <ac:spMk id="50" creationId="{1D04BE52-CEEF-4B8F-AE39-DD64F4D78E60}"/>
          </ac:spMkLst>
        </pc:spChg>
        <pc:spChg chg="mod">
          <ac:chgData name="" userId="a4550a0d24228c0a" providerId="LiveId" clId="{68FEDAD2-7001-4F98-843F-E17A562CD2B9}" dt="2022-10-04T01:16:50.206" v="6526" actId="20577"/>
          <ac:spMkLst>
            <pc:docMk/>
            <pc:sldMk cId="2099635973" sldId="287"/>
            <ac:spMk id="53" creationId="{F5AD4361-5541-42EA-8E5D-2E058B4B77DD}"/>
          </ac:spMkLst>
        </pc:spChg>
        <pc:spChg chg="mod">
          <ac:chgData name="" userId="a4550a0d24228c0a" providerId="LiveId" clId="{68FEDAD2-7001-4F98-843F-E17A562CD2B9}" dt="2022-10-03T01:35:13.698" v="2758" actId="1037"/>
          <ac:spMkLst>
            <pc:docMk/>
            <pc:sldMk cId="2099635973" sldId="287"/>
            <ac:spMk id="55" creationId="{7CD2FEF4-4DC3-4451-ACA4-A7318C130BB7}"/>
          </ac:spMkLst>
        </pc:spChg>
        <pc:grpChg chg="add del mod">
          <ac:chgData name="" userId="a4550a0d24228c0a" providerId="LiveId" clId="{68FEDAD2-7001-4F98-843F-E17A562CD2B9}" dt="2022-10-03T01:36:14.564" v="2782" actId="165"/>
          <ac:grpSpMkLst>
            <pc:docMk/>
            <pc:sldMk cId="2099635973" sldId="287"/>
            <ac:grpSpMk id="2" creationId="{35F199BF-BDEE-4ADC-AF28-4966D1C8E2A2}"/>
          </ac:grpSpMkLst>
        </pc:grpChg>
        <pc:grpChg chg="add mod">
          <ac:chgData name="" userId="a4550a0d24228c0a" providerId="LiveId" clId="{68FEDAD2-7001-4F98-843F-E17A562CD2B9}" dt="2022-10-03T13:06:34.386" v="6468"/>
          <ac:grpSpMkLst>
            <pc:docMk/>
            <pc:sldMk cId="2099635973" sldId="287"/>
            <ac:grpSpMk id="3" creationId="{73963053-DD45-445B-BA56-944B9AB23671}"/>
          </ac:grpSpMkLst>
        </pc:grpChg>
        <pc:grpChg chg="add del mod topLvl">
          <ac:chgData name="" userId="a4550a0d24228c0a" providerId="LiveId" clId="{68FEDAD2-7001-4F98-843F-E17A562CD2B9}" dt="2022-10-03T13:06:34.386" v="6468"/>
          <ac:grpSpMkLst>
            <pc:docMk/>
            <pc:sldMk cId="2099635973" sldId="287"/>
            <ac:grpSpMk id="27" creationId="{7F422FEB-B362-413A-A832-2DDC7424D3B5}"/>
          </ac:grpSpMkLst>
        </pc:grpChg>
        <pc:grpChg chg="del mod">
          <ac:chgData name="" userId="a4550a0d24228c0a" providerId="LiveId" clId="{68FEDAD2-7001-4F98-843F-E17A562CD2B9}" dt="2022-10-03T01:35:48.586" v="2776" actId="478"/>
          <ac:grpSpMkLst>
            <pc:docMk/>
            <pc:sldMk cId="2099635973" sldId="287"/>
            <ac:grpSpMk id="30" creationId="{A6D8CAC3-A75F-4252-9283-727D87888E03}"/>
          </ac:grpSpMkLst>
        </pc:grpChg>
        <pc:grpChg chg="mod">
          <ac:chgData name="" userId="a4550a0d24228c0a" providerId="LiveId" clId="{68FEDAD2-7001-4F98-843F-E17A562CD2B9}" dt="2022-10-03T08:50:21.803" v="3850" actId="1076"/>
          <ac:grpSpMkLst>
            <pc:docMk/>
            <pc:sldMk cId="2099635973" sldId="287"/>
            <ac:grpSpMk id="48" creationId="{14206E9E-3C3F-441F-872E-C7406A1422E2}"/>
          </ac:grpSpMkLst>
        </pc:grpChg>
        <pc:grpChg chg="mod">
          <ac:chgData name="" userId="a4550a0d24228c0a" providerId="LiveId" clId="{68FEDAD2-7001-4F98-843F-E17A562CD2B9}" dt="2022-10-03T01:31:20.928" v="2691"/>
          <ac:grpSpMkLst>
            <pc:docMk/>
            <pc:sldMk cId="2099635973" sldId="287"/>
            <ac:grpSpMk id="56" creationId="{FA3E5786-339F-408C-B150-25FD854C1F86}"/>
          </ac:grpSpMkLst>
        </pc:grpChg>
        <pc:grpChg chg="mod topLvl">
          <ac:chgData name="" userId="a4550a0d24228c0a" providerId="LiveId" clId="{68FEDAD2-7001-4F98-843F-E17A562CD2B9}" dt="2022-10-03T01:37:36.955" v="2800" actId="164"/>
          <ac:grpSpMkLst>
            <pc:docMk/>
            <pc:sldMk cId="2099635973" sldId="287"/>
            <ac:grpSpMk id="57" creationId="{6AE2A55A-80E4-477E-A1EC-004066938530}"/>
          </ac:grpSpMkLst>
        </pc:grpChg>
        <pc:grpChg chg="mod topLvl">
          <ac:chgData name="" userId="a4550a0d24228c0a" providerId="LiveId" clId="{68FEDAD2-7001-4F98-843F-E17A562CD2B9}" dt="2022-10-03T01:37:36.955" v="2800" actId="164"/>
          <ac:grpSpMkLst>
            <pc:docMk/>
            <pc:sldMk cId="2099635973" sldId="287"/>
            <ac:grpSpMk id="58" creationId="{E7AE219D-038E-434B-BE19-C04D4B21426E}"/>
          </ac:grpSpMkLst>
        </pc:grpChg>
        <pc:picChg chg="del">
          <ac:chgData name="" userId="a4550a0d24228c0a" providerId="LiveId" clId="{68FEDAD2-7001-4F98-843F-E17A562CD2B9}" dt="2022-10-03T01:35:48.586" v="2776" actId="478"/>
          <ac:picMkLst>
            <pc:docMk/>
            <pc:sldMk cId="2099635973" sldId="287"/>
            <ac:picMk id="35" creationId="{AD6FC18A-4FFD-4FCA-B2CE-164ED46CB2E5}"/>
          </ac:picMkLst>
        </pc:picChg>
        <pc:picChg chg="mod">
          <ac:chgData name="" userId="a4550a0d24228c0a" providerId="LiveId" clId="{68FEDAD2-7001-4F98-843F-E17A562CD2B9}" dt="2022-10-03T01:36:50.753" v="2792" actId="14100"/>
          <ac:picMkLst>
            <pc:docMk/>
            <pc:sldMk cId="2099635973" sldId="287"/>
            <ac:picMk id="43" creationId="{2974BA3F-615F-41EF-9F70-503228189306}"/>
          </ac:picMkLst>
        </pc:picChg>
        <pc:picChg chg="mod">
          <ac:chgData name="" userId="a4550a0d24228c0a" providerId="LiveId" clId="{68FEDAD2-7001-4F98-843F-E17A562CD2B9}" dt="2022-10-03T01:36:50.237" v="2791" actId="14100"/>
          <ac:picMkLst>
            <pc:docMk/>
            <pc:sldMk cId="2099635973" sldId="287"/>
            <ac:picMk id="52" creationId="{6853D019-60D3-4897-AE97-1720BFF3DF2A}"/>
          </ac:picMkLst>
        </pc:picChg>
        <pc:picChg chg="add del mod">
          <ac:chgData name="" userId="a4550a0d24228c0a" providerId="LiveId" clId="{68FEDAD2-7001-4F98-843F-E17A562CD2B9}" dt="2022-10-03T13:07:09.185" v="6476" actId="478"/>
          <ac:picMkLst>
            <pc:docMk/>
            <pc:sldMk cId="2099635973" sldId="287"/>
            <ac:picMk id="1026" creationId="{9EAC5408-00AE-4645-86A5-C3FC55FDBD56}"/>
          </ac:picMkLst>
        </pc:picChg>
        <pc:picChg chg="add del mod">
          <ac:chgData name="" userId="a4550a0d24228c0a" providerId="LiveId" clId="{68FEDAD2-7001-4F98-843F-E17A562CD2B9}" dt="2022-10-03T13:05:01.490" v="6413"/>
          <ac:picMkLst>
            <pc:docMk/>
            <pc:sldMk cId="2099635973" sldId="287"/>
            <ac:picMk id="1028" creationId="{BF89F521-26F4-4C0B-A244-33BCB987CC53}"/>
          </ac:picMkLst>
        </pc:picChg>
        <pc:picChg chg="add mod">
          <ac:chgData name="" userId="a4550a0d24228c0a" providerId="LiveId" clId="{68FEDAD2-7001-4F98-843F-E17A562CD2B9}" dt="2022-10-03T13:07:29.707" v="6486" actId="14100"/>
          <ac:picMkLst>
            <pc:docMk/>
            <pc:sldMk cId="2099635973" sldId="287"/>
            <ac:picMk id="1030" creationId="{9C61D4A9-BD03-4512-84B5-A4232A1CD4AD}"/>
          </ac:picMkLst>
        </pc:picChg>
      </pc:sldChg>
      <pc:sldChg chg="addSp delSp modSp">
        <pc:chgData name="" userId="a4550a0d24228c0a" providerId="LiveId" clId="{68FEDAD2-7001-4F98-843F-E17A562CD2B9}" dt="2022-10-04T02:04:27.710" v="7047" actId="20577"/>
        <pc:sldMkLst>
          <pc:docMk/>
          <pc:sldMk cId="315413422" sldId="288"/>
        </pc:sldMkLst>
        <pc:spChg chg="del">
          <ac:chgData name="" userId="a4550a0d24228c0a" providerId="LiveId" clId="{68FEDAD2-7001-4F98-843F-E17A562CD2B9}" dt="2022-10-04T01:59:21.400" v="6968" actId="478"/>
          <ac:spMkLst>
            <pc:docMk/>
            <pc:sldMk cId="315413422" sldId="288"/>
            <ac:spMk id="2" creationId="{E0A7BE98-369F-4292-A186-1119D28973E8}"/>
          </ac:spMkLst>
        </pc:spChg>
        <pc:spChg chg="add mod">
          <ac:chgData name="" userId="a4550a0d24228c0a" providerId="LiveId" clId="{68FEDAD2-7001-4F98-843F-E17A562CD2B9}" dt="2022-10-04T01:21:39.792" v="6646" actId="1076"/>
          <ac:spMkLst>
            <pc:docMk/>
            <pc:sldMk cId="315413422" sldId="288"/>
            <ac:spMk id="9" creationId="{F31CDF6A-3724-42A8-B52E-9C1134C93E21}"/>
          </ac:spMkLst>
        </pc:spChg>
        <pc:spChg chg="del">
          <ac:chgData name="" userId="a4550a0d24228c0a" providerId="LiveId" clId="{68FEDAD2-7001-4F98-843F-E17A562CD2B9}" dt="2022-10-03T09:03:00.153" v="4152" actId="478"/>
          <ac:spMkLst>
            <pc:docMk/>
            <pc:sldMk cId="315413422" sldId="288"/>
            <ac:spMk id="10" creationId="{0238C5C0-BCD5-414C-9F30-288A76E59B04}"/>
          </ac:spMkLst>
        </pc:spChg>
        <pc:spChg chg="add">
          <ac:chgData name="" userId="a4550a0d24228c0a" providerId="LiveId" clId="{68FEDAD2-7001-4F98-843F-E17A562CD2B9}" dt="2022-10-04T01:59:21.632" v="6969"/>
          <ac:spMkLst>
            <pc:docMk/>
            <pc:sldMk cId="315413422" sldId="288"/>
            <ac:spMk id="11" creationId="{15A31065-EC57-4707-A4F6-8E749E4FD56F}"/>
          </ac:spMkLst>
        </pc:spChg>
        <pc:spChg chg="add del mod">
          <ac:chgData name="" userId="a4550a0d24228c0a" providerId="LiveId" clId="{68FEDAD2-7001-4F98-843F-E17A562CD2B9}" dt="2022-10-03T10:16:45.333" v="5390"/>
          <ac:spMkLst>
            <pc:docMk/>
            <pc:sldMk cId="315413422" sldId="288"/>
            <ac:spMk id="11" creationId="{7C6302E7-5C65-4FBE-AFCE-E0F9C0454CFE}"/>
          </ac:spMkLst>
        </pc:spChg>
        <pc:spChg chg="add mod">
          <ac:chgData name="" userId="a4550a0d24228c0a" providerId="LiveId" clId="{68FEDAD2-7001-4F98-843F-E17A562CD2B9}" dt="2022-10-04T02:04:27.710" v="7047" actId="20577"/>
          <ac:spMkLst>
            <pc:docMk/>
            <pc:sldMk cId="315413422" sldId="288"/>
            <ac:spMk id="12" creationId="{615C8554-4570-48D4-85E7-D643B8B4424D}"/>
          </ac:spMkLst>
        </pc:spChg>
      </pc:sldChg>
      <pc:sldChg chg="addSp delSp modSp">
        <pc:chgData name="" userId="a4550a0d24228c0a" providerId="LiveId" clId="{68FEDAD2-7001-4F98-843F-E17A562CD2B9}" dt="2022-10-04T01:59:12.523" v="6965"/>
        <pc:sldMkLst>
          <pc:docMk/>
          <pc:sldMk cId="2265973939" sldId="289"/>
        </pc:sldMkLst>
        <pc:spChg chg="del">
          <ac:chgData name="" userId="a4550a0d24228c0a" providerId="LiveId" clId="{68FEDAD2-7001-4F98-843F-E17A562CD2B9}" dt="2022-10-04T01:59:12.297" v="6964" actId="478"/>
          <ac:spMkLst>
            <pc:docMk/>
            <pc:sldMk cId="2265973939" sldId="289"/>
            <ac:spMk id="2" creationId="{DA7BC9D3-02F4-4E98-AF58-6878A7629DC1}"/>
          </ac:spMkLst>
        </pc:spChg>
        <pc:spChg chg="del">
          <ac:chgData name="" userId="a4550a0d24228c0a" providerId="LiveId" clId="{68FEDAD2-7001-4F98-843F-E17A562CD2B9}" dt="2022-10-03T01:40:00.305" v="2846" actId="478"/>
          <ac:spMkLst>
            <pc:docMk/>
            <pc:sldMk cId="2265973939" sldId="289"/>
            <ac:spMk id="10" creationId="{0238C5C0-BCD5-414C-9F30-288A76E59B04}"/>
          </ac:spMkLst>
        </pc:spChg>
        <pc:spChg chg="mod">
          <ac:chgData name="" userId="a4550a0d24228c0a" providerId="LiveId" clId="{68FEDAD2-7001-4F98-843F-E17A562CD2B9}" dt="2022-10-03T10:03:30.013" v="5354" actId="20577"/>
          <ac:spMkLst>
            <pc:docMk/>
            <pc:sldMk cId="2265973939" sldId="289"/>
            <ac:spMk id="13" creationId="{D13CB8E9-1A9E-4517-ABE1-03F74F08540E}"/>
          </ac:spMkLst>
        </pc:spChg>
        <pc:spChg chg="add mod">
          <ac:chgData name="" userId="a4550a0d24228c0a" providerId="LiveId" clId="{68FEDAD2-7001-4F98-843F-E17A562CD2B9}" dt="2022-10-03T08:57:10.038" v="4078" actId="20577"/>
          <ac:spMkLst>
            <pc:docMk/>
            <pc:sldMk cId="2265973939" sldId="289"/>
            <ac:spMk id="17" creationId="{2E2CF75B-ED82-4418-A387-5747B484BC40}"/>
          </ac:spMkLst>
        </pc:spChg>
        <pc:spChg chg="add mod">
          <ac:chgData name="" userId="a4550a0d24228c0a" providerId="LiveId" clId="{68FEDAD2-7001-4F98-843F-E17A562CD2B9}" dt="2022-10-03T09:07:36.232" v="4201" actId="1076"/>
          <ac:spMkLst>
            <pc:docMk/>
            <pc:sldMk cId="2265973939" sldId="289"/>
            <ac:spMk id="18" creationId="{D937F144-005E-4CBF-ABAB-8486FFD347FA}"/>
          </ac:spMkLst>
        </pc:spChg>
        <pc:spChg chg="add mod">
          <ac:chgData name="" userId="a4550a0d24228c0a" providerId="LiveId" clId="{68FEDAD2-7001-4F98-843F-E17A562CD2B9}" dt="2022-10-03T08:57:39.441" v="4079"/>
          <ac:spMkLst>
            <pc:docMk/>
            <pc:sldMk cId="2265973939" sldId="289"/>
            <ac:spMk id="21" creationId="{D5553C98-0BF8-4224-AB40-08DF4ED33C6A}"/>
          </ac:spMkLst>
        </pc:spChg>
        <pc:spChg chg="add mod">
          <ac:chgData name="" userId="a4550a0d24228c0a" providerId="LiveId" clId="{68FEDAD2-7001-4F98-843F-E17A562CD2B9}" dt="2022-10-03T08:58:26.808" v="4097" actId="1076"/>
          <ac:spMkLst>
            <pc:docMk/>
            <pc:sldMk cId="2265973939" sldId="289"/>
            <ac:spMk id="23" creationId="{4317FADD-1CE8-4CDC-A105-A5EECF4E4A34}"/>
          </ac:spMkLst>
        </pc:spChg>
        <pc:spChg chg="mod">
          <ac:chgData name="" userId="a4550a0d24228c0a" providerId="LiveId" clId="{68FEDAD2-7001-4F98-843F-E17A562CD2B9}" dt="2022-10-03T09:09:53.979" v="4260" actId="1076"/>
          <ac:spMkLst>
            <pc:docMk/>
            <pc:sldMk cId="2265973939" sldId="289"/>
            <ac:spMk id="28" creationId="{2D07FC2F-C6D9-4154-B830-44DBC59E25CB}"/>
          </ac:spMkLst>
        </pc:spChg>
        <pc:spChg chg="add mod">
          <ac:chgData name="" userId="a4550a0d24228c0a" providerId="LiveId" clId="{68FEDAD2-7001-4F98-843F-E17A562CD2B9}" dt="2022-10-03T09:07:59.823" v="4209" actId="1076"/>
          <ac:spMkLst>
            <pc:docMk/>
            <pc:sldMk cId="2265973939" sldId="289"/>
            <ac:spMk id="32" creationId="{9B6076DA-9A3E-42BE-95CC-0DD883051093}"/>
          </ac:spMkLst>
        </pc:spChg>
        <pc:spChg chg="add">
          <ac:chgData name="" userId="a4550a0d24228c0a" providerId="LiveId" clId="{68FEDAD2-7001-4F98-843F-E17A562CD2B9}" dt="2022-10-04T01:59:12.523" v="6965"/>
          <ac:spMkLst>
            <pc:docMk/>
            <pc:sldMk cId="2265973939" sldId="289"/>
            <ac:spMk id="33" creationId="{9592994E-EEE7-4E7D-B3F1-6B6149E41253}"/>
          </ac:spMkLst>
        </pc:spChg>
        <pc:spChg chg="add mod">
          <ac:chgData name="" userId="a4550a0d24228c0a" providerId="LiveId" clId="{68FEDAD2-7001-4F98-843F-E17A562CD2B9}" dt="2022-10-03T10:04:02.582" v="5381" actId="1076"/>
          <ac:spMkLst>
            <pc:docMk/>
            <pc:sldMk cId="2265973939" sldId="289"/>
            <ac:spMk id="46" creationId="{5EB691D4-A3E3-405A-9F72-E8C59DD9A534}"/>
          </ac:spMkLst>
        </pc:spChg>
        <pc:spChg chg="add mod">
          <ac:chgData name="" userId="a4550a0d24228c0a" providerId="LiveId" clId="{68FEDAD2-7001-4F98-843F-E17A562CD2B9}" dt="2022-10-03T09:08:21.490" v="4222" actId="20577"/>
          <ac:spMkLst>
            <pc:docMk/>
            <pc:sldMk cId="2265973939" sldId="289"/>
            <ac:spMk id="47" creationId="{33C80F6D-4C1F-4700-AA18-D57F15FF4F90}"/>
          </ac:spMkLst>
        </pc:spChg>
        <pc:grpChg chg="add mod">
          <ac:chgData name="" userId="a4550a0d24228c0a" providerId="LiveId" clId="{68FEDAD2-7001-4F98-843F-E17A562CD2B9}" dt="2022-10-03T08:58:02.512" v="4087" actId="164"/>
          <ac:grpSpMkLst>
            <pc:docMk/>
            <pc:sldMk cId="2265973939" sldId="289"/>
            <ac:grpSpMk id="15" creationId="{E152633F-8FE0-4DCE-93AF-A674729954C0}"/>
          </ac:grpSpMkLst>
        </pc:grpChg>
        <pc:grpChg chg="add mod">
          <ac:chgData name="" userId="a4550a0d24228c0a" providerId="LiveId" clId="{68FEDAD2-7001-4F98-843F-E17A562CD2B9}" dt="2022-10-03T08:58:00.210" v="4086" actId="164"/>
          <ac:grpSpMkLst>
            <pc:docMk/>
            <pc:sldMk cId="2265973939" sldId="289"/>
            <ac:grpSpMk id="16" creationId="{A2AB3EB3-22D2-4AA9-8167-BDCE73A69D97}"/>
          </ac:grpSpMkLst>
        </pc:grpChg>
        <pc:grpChg chg="add mod">
          <ac:chgData name="" userId="a4550a0d24228c0a" providerId="LiveId" clId="{68FEDAD2-7001-4F98-843F-E17A562CD2B9}" dt="2022-10-03T09:08:28.007" v="4223" actId="1076"/>
          <ac:grpSpMkLst>
            <pc:docMk/>
            <pc:sldMk cId="2265973939" sldId="289"/>
            <ac:grpSpMk id="26" creationId="{BBB3DC37-1243-4457-A3EB-6C0F6734155C}"/>
          </ac:grpSpMkLst>
        </pc:grpChg>
        <pc:grpChg chg="add mod">
          <ac:chgData name="" userId="a4550a0d24228c0a" providerId="LiveId" clId="{68FEDAD2-7001-4F98-843F-E17A562CD2B9}" dt="2022-10-03T08:58:34.542" v="4099" actId="164"/>
          <ac:grpSpMkLst>
            <pc:docMk/>
            <pc:sldMk cId="2265973939" sldId="289"/>
            <ac:grpSpMk id="27" creationId="{DCFC25B6-347E-4819-A6FB-7D46A39E8F22}"/>
          </ac:grpSpMkLst>
        </pc:grpChg>
        <pc:grpChg chg="add mod">
          <ac:chgData name="" userId="a4550a0d24228c0a" providerId="LiveId" clId="{68FEDAD2-7001-4F98-843F-E17A562CD2B9}" dt="2022-10-03T09:07:30.223" v="4199" actId="1076"/>
          <ac:grpSpMkLst>
            <pc:docMk/>
            <pc:sldMk cId="2265973939" sldId="289"/>
            <ac:grpSpMk id="30" creationId="{90F0EA64-6C79-42A7-B3C5-A1303D0A64C7}"/>
          </ac:grpSpMkLst>
        </pc:grpChg>
        <pc:grpChg chg="add mod">
          <ac:chgData name="" userId="a4550a0d24228c0a" providerId="LiveId" clId="{68FEDAD2-7001-4F98-843F-E17A562CD2B9}" dt="2022-10-03T08:58:06.697" v="4090" actId="571"/>
          <ac:grpSpMkLst>
            <pc:docMk/>
            <pc:sldMk cId="2265973939" sldId="289"/>
            <ac:grpSpMk id="33" creationId="{FC82B5FB-6E35-474E-B1CA-A43C9566C0E2}"/>
          </ac:grpSpMkLst>
        </pc:grpChg>
        <pc:grpChg chg="mod">
          <ac:chgData name="" userId="a4550a0d24228c0a" providerId="LiveId" clId="{68FEDAD2-7001-4F98-843F-E17A562CD2B9}" dt="2022-10-03T08:58:06.697" v="4090" actId="571"/>
          <ac:grpSpMkLst>
            <pc:docMk/>
            <pc:sldMk cId="2265973939" sldId="289"/>
            <ac:grpSpMk id="34" creationId="{1F974B65-9A0D-4A24-BF8A-8A273CF325D4}"/>
          </ac:grpSpMkLst>
        </pc:grpChg>
        <pc:picChg chg="add del mod">
          <ac:chgData name="" userId="a4550a0d24228c0a" providerId="LiveId" clId="{68FEDAD2-7001-4F98-843F-E17A562CD2B9}" dt="2022-10-03T08:44:38.528" v="3764" actId="478"/>
          <ac:picMkLst>
            <pc:docMk/>
            <pc:sldMk cId="2265973939" sldId="289"/>
            <ac:picMk id="3" creationId="{30BC4E8B-CB0D-41AB-9C04-AA61243F04A1}"/>
          </ac:picMkLst>
        </pc:picChg>
        <pc:picChg chg="del mod">
          <ac:chgData name="" userId="a4550a0d24228c0a" providerId="LiveId" clId="{68FEDAD2-7001-4F98-843F-E17A562CD2B9}" dt="2022-10-03T08:56:09.916" v="4052" actId="478"/>
          <ac:picMkLst>
            <pc:docMk/>
            <pc:sldMk cId="2265973939" sldId="289"/>
            <ac:picMk id="4" creationId="{65F20D77-2A4B-4049-B90F-FCC071B730AF}"/>
          </ac:picMkLst>
        </pc:picChg>
        <pc:picChg chg="del mod modCrop">
          <ac:chgData name="" userId="a4550a0d24228c0a" providerId="LiveId" clId="{68FEDAD2-7001-4F98-843F-E17A562CD2B9}" dt="2022-10-03T08:56:11.226" v="4053" actId="478"/>
          <ac:picMkLst>
            <pc:docMk/>
            <pc:sldMk cId="2265973939" sldId="289"/>
            <ac:picMk id="6" creationId="{CDC0E1A6-6415-42D1-AAC8-FFE501181810}"/>
          </ac:picMkLst>
        </pc:picChg>
        <pc:picChg chg="add del mod">
          <ac:chgData name="" userId="a4550a0d24228c0a" providerId="LiveId" clId="{68FEDAD2-7001-4F98-843F-E17A562CD2B9}" dt="2022-10-03T08:44:39.092" v="3765" actId="478"/>
          <ac:picMkLst>
            <pc:docMk/>
            <pc:sldMk cId="2265973939" sldId="289"/>
            <ac:picMk id="9" creationId="{742AD653-34D6-43A6-A95F-8C4CFC4A1F6A}"/>
          </ac:picMkLst>
        </pc:picChg>
        <pc:picChg chg="add del mod">
          <ac:chgData name="" userId="a4550a0d24228c0a" providerId="LiveId" clId="{68FEDAD2-7001-4F98-843F-E17A562CD2B9}" dt="2022-10-03T08:45:06.315" v="3768" actId="478"/>
          <ac:picMkLst>
            <pc:docMk/>
            <pc:sldMk cId="2265973939" sldId="289"/>
            <ac:picMk id="11" creationId="{6D958A40-78B0-43D9-ABC4-0E857768548B}"/>
          </ac:picMkLst>
        </pc:picChg>
        <pc:picChg chg="add del mod">
          <ac:chgData name="" userId="a4550a0d24228c0a" providerId="LiveId" clId="{68FEDAD2-7001-4F98-843F-E17A562CD2B9}" dt="2022-10-03T08:53:11.050" v="3916" actId="478"/>
          <ac:picMkLst>
            <pc:docMk/>
            <pc:sldMk cId="2265973939" sldId="289"/>
            <ac:picMk id="14" creationId="{BB4EA256-C627-4C79-A242-C9206B6DDAB4}"/>
          </ac:picMkLst>
        </pc:picChg>
        <pc:picChg chg="add mod">
          <ac:chgData name="" userId="a4550a0d24228c0a" providerId="LiveId" clId="{68FEDAD2-7001-4F98-843F-E17A562CD2B9}" dt="2022-10-03T08:58:02.512" v="4087" actId="164"/>
          <ac:picMkLst>
            <pc:docMk/>
            <pc:sldMk cId="2265973939" sldId="289"/>
            <ac:picMk id="20" creationId="{74FFCC94-088A-46DD-9865-44F92687B3B4}"/>
          </ac:picMkLst>
        </pc:picChg>
        <pc:picChg chg="add mod">
          <ac:chgData name="" userId="a4550a0d24228c0a" providerId="LiveId" clId="{68FEDAD2-7001-4F98-843F-E17A562CD2B9}" dt="2022-10-03T08:58:00.210" v="4086" actId="164"/>
          <ac:picMkLst>
            <pc:docMk/>
            <pc:sldMk cId="2265973939" sldId="289"/>
            <ac:picMk id="25" creationId="{1C67DF04-B240-4FEA-972B-9323B6785FA2}"/>
          </ac:picMkLst>
        </pc:picChg>
        <pc:picChg chg="add del mod">
          <ac:chgData name="" userId="a4550a0d24228c0a" providerId="LiveId" clId="{68FEDAD2-7001-4F98-843F-E17A562CD2B9}" dt="2022-10-03T08:58:49.913" v="4104" actId="478"/>
          <ac:picMkLst>
            <pc:docMk/>
            <pc:sldMk cId="2265973939" sldId="289"/>
            <ac:picMk id="39" creationId="{5349F1FF-32A2-4F14-B416-C8F76C5A3FC9}"/>
          </ac:picMkLst>
        </pc:picChg>
        <pc:picChg chg="add del mod">
          <ac:chgData name="" userId="a4550a0d24228c0a" providerId="LiveId" clId="{68FEDAD2-7001-4F98-843F-E17A562CD2B9}" dt="2022-10-03T08:58:55.581" v="4107" actId="478"/>
          <ac:picMkLst>
            <pc:docMk/>
            <pc:sldMk cId="2265973939" sldId="289"/>
            <ac:picMk id="41" creationId="{9D2F87FE-5341-47FB-B5FD-F8F32A3AA616}"/>
          </ac:picMkLst>
        </pc:picChg>
        <pc:picChg chg="add del mod">
          <ac:chgData name="" userId="a4550a0d24228c0a" providerId="LiveId" clId="{68FEDAD2-7001-4F98-843F-E17A562CD2B9}" dt="2022-10-03T09:01:38.125" v="4143" actId="478"/>
          <ac:picMkLst>
            <pc:docMk/>
            <pc:sldMk cId="2265973939" sldId="289"/>
            <ac:picMk id="43" creationId="{B7E6B24D-8044-4A2C-8AE9-911564D39991}"/>
          </ac:picMkLst>
        </pc:picChg>
        <pc:picChg chg="add mod">
          <ac:chgData name="" userId="a4550a0d24228c0a" providerId="LiveId" clId="{68FEDAD2-7001-4F98-843F-E17A562CD2B9}" dt="2022-10-03T09:07:51.631" v="4207" actId="14100"/>
          <ac:picMkLst>
            <pc:docMk/>
            <pc:sldMk cId="2265973939" sldId="289"/>
            <ac:picMk id="45" creationId="{2A0352D8-30EA-4CE0-B575-4493CB4CFDD6}"/>
          </ac:picMkLst>
        </pc:picChg>
      </pc:sldChg>
      <pc:sldChg chg="addSp delSp modSp add ord">
        <pc:chgData name="" userId="a4550a0d24228c0a" providerId="LiveId" clId="{68FEDAD2-7001-4F98-843F-E17A562CD2B9}" dt="2022-10-04T01:59:01.757" v="6959"/>
        <pc:sldMkLst>
          <pc:docMk/>
          <pc:sldMk cId="2074635931" sldId="290"/>
        </pc:sldMkLst>
        <pc:spChg chg="del">
          <ac:chgData name="" userId="a4550a0d24228c0a" providerId="LiveId" clId="{68FEDAD2-7001-4F98-843F-E17A562CD2B9}" dt="2022-10-04T01:59:01.515" v="6958" actId="478"/>
          <ac:spMkLst>
            <pc:docMk/>
            <pc:sldMk cId="2074635931" sldId="290"/>
            <ac:spMk id="3" creationId="{E2BB6E3B-D1ED-4BD2-8F50-FECF9046B1F0}"/>
          </ac:spMkLst>
        </pc:spChg>
        <pc:spChg chg="add mod">
          <ac:chgData name="" userId="a4550a0d24228c0a" providerId="LiveId" clId="{68FEDAD2-7001-4F98-843F-E17A562CD2B9}" dt="2022-10-04T01:38:02.214" v="6840" actId="1076"/>
          <ac:spMkLst>
            <pc:docMk/>
            <pc:sldMk cId="2074635931" sldId="290"/>
            <ac:spMk id="5" creationId="{2CF8AF24-774C-4EB1-A494-76365FE38C13}"/>
          </ac:spMkLst>
        </pc:spChg>
        <pc:spChg chg="del mod">
          <ac:chgData name="" userId="a4550a0d24228c0a" providerId="LiveId" clId="{68FEDAD2-7001-4F98-843F-E17A562CD2B9}" dt="2022-10-03T08:49:35.600" v="3836" actId="478"/>
          <ac:spMkLst>
            <pc:docMk/>
            <pc:sldMk cId="2074635931" sldId="290"/>
            <ac:spMk id="10" creationId="{679FE398-F3D0-45EF-87D2-773912AE01FE}"/>
          </ac:spMkLst>
        </pc:spChg>
        <pc:spChg chg="del">
          <ac:chgData name="" userId="a4550a0d24228c0a" providerId="LiveId" clId="{68FEDAD2-7001-4F98-843F-E17A562CD2B9}" dt="2022-10-03T08:16:02.860" v="2894" actId="478"/>
          <ac:spMkLst>
            <pc:docMk/>
            <pc:sldMk cId="2074635931" sldId="290"/>
            <ac:spMk id="11" creationId="{E46C01CB-0F13-4D12-A2ED-A9F0023DCC63}"/>
          </ac:spMkLst>
        </pc:spChg>
        <pc:spChg chg="add del mod">
          <ac:chgData name="" userId="a4550a0d24228c0a" providerId="LiveId" clId="{68FEDAD2-7001-4F98-843F-E17A562CD2B9}" dt="2022-10-04T01:31:20.706" v="6778" actId="478"/>
          <ac:spMkLst>
            <pc:docMk/>
            <pc:sldMk cId="2074635931" sldId="290"/>
            <ac:spMk id="15" creationId="{35D9C383-DC8A-436A-B7D0-3BA47ACEDEAB}"/>
          </ac:spMkLst>
        </pc:spChg>
        <pc:spChg chg="del">
          <ac:chgData name="" userId="a4550a0d24228c0a" providerId="LiveId" clId="{68FEDAD2-7001-4F98-843F-E17A562CD2B9}" dt="2022-10-03T08:16:05.488" v="2897" actId="478"/>
          <ac:spMkLst>
            <pc:docMk/>
            <pc:sldMk cId="2074635931" sldId="290"/>
            <ac:spMk id="17" creationId="{6381182A-F728-4C53-BFBA-8A9FB220B2AD}"/>
          </ac:spMkLst>
        </pc:spChg>
        <pc:spChg chg="add mod">
          <ac:chgData name="" userId="a4550a0d24228c0a" providerId="LiveId" clId="{68FEDAD2-7001-4F98-843F-E17A562CD2B9}" dt="2022-10-04T01:19:58.736" v="6558" actId="404"/>
          <ac:spMkLst>
            <pc:docMk/>
            <pc:sldMk cId="2074635931" sldId="290"/>
            <ac:spMk id="18" creationId="{57955056-D9D8-4187-88EF-3360A0138280}"/>
          </ac:spMkLst>
        </pc:spChg>
        <pc:spChg chg="add mod">
          <ac:chgData name="" userId="a4550a0d24228c0a" providerId="LiveId" clId="{68FEDAD2-7001-4F98-843F-E17A562CD2B9}" dt="2022-10-04T01:30:58.907" v="6775" actId="1076"/>
          <ac:spMkLst>
            <pc:docMk/>
            <pc:sldMk cId="2074635931" sldId="290"/>
            <ac:spMk id="19" creationId="{AE6DD6A2-5541-448F-8B4B-1B1840D0A2AA}"/>
          </ac:spMkLst>
        </pc:spChg>
        <pc:spChg chg="mod">
          <ac:chgData name="" userId="a4550a0d24228c0a" providerId="LiveId" clId="{68FEDAD2-7001-4F98-843F-E17A562CD2B9}" dt="2022-10-04T01:30:38.993" v="6771" actId="404"/>
          <ac:spMkLst>
            <pc:docMk/>
            <pc:sldMk cId="2074635931" sldId="290"/>
            <ac:spMk id="20" creationId="{50635E5A-E294-47C0-AA25-B4A2DDD5C5CF}"/>
          </ac:spMkLst>
        </pc:spChg>
        <pc:spChg chg="add del mod">
          <ac:chgData name="" userId="a4550a0d24228c0a" providerId="LiveId" clId="{68FEDAD2-7001-4F98-843F-E17A562CD2B9}" dt="2022-10-03T09:41:53.237" v="4449" actId="478"/>
          <ac:spMkLst>
            <pc:docMk/>
            <pc:sldMk cId="2074635931" sldId="290"/>
            <ac:spMk id="21" creationId="{69EF32E0-C781-437F-9229-B497BE29281C}"/>
          </ac:spMkLst>
        </pc:spChg>
        <pc:spChg chg="mod">
          <ac:chgData name="" userId="a4550a0d24228c0a" providerId="LiveId" clId="{68FEDAD2-7001-4F98-843F-E17A562CD2B9}" dt="2022-10-04T01:32:09.133" v="6787" actId="20577"/>
          <ac:spMkLst>
            <pc:docMk/>
            <pc:sldMk cId="2074635931" sldId="290"/>
            <ac:spMk id="21" creationId="{D7E49A23-BF4A-45A5-9897-20B13615E912}"/>
          </ac:spMkLst>
        </pc:spChg>
        <pc:spChg chg="add del mod">
          <ac:chgData name="" userId="a4550a0d24228c0a" providerId="LiveId" clId="{68FEDAD2-7001-4F98-843F-E17A562CD2B9}" dt="2022-10-04T01:17:41.831" v="6545" actId="478"/>
          <ac:spMkLst>
            <pc:docMk/>
            <pc:sldMk cId="2074635931" sldId="290"/>
            <ac:spMk id="23" creationId="{AB79D3BC-D705-434C-8945-9CC05277742A}"/>
          </ac:spMkLst>
        </pc:spChg>
        <pc:spChg chg="add">
          <ac:chgData name="" userId="a4550a0d24228c0a" providerId="LiveId" clId="{68FEDAD2-7001-4F98-843F-E17A562CD2B9}" dt="2022-10-04T01:59:01.757" v="6959"/>
          <ac:spMkLst>
            <pc:docMk/>
            <pc:sldMk cId="2074635931" sldId="290"/>
            <ac:spMk id="23" creationId="{F3DB54AB-1A1B-4E4F-AA9E-D9D97FE7759E}"/>
          </ac:spMkLst>
        </pc:spChg>
        <pc:spChg chg="mod">
          <ac:chgData name="" userId="a4550a0d24228c0a" providerId="LiveId" clId="{68FEDAD2-7001-4F98-843F-E17A562CD2B9}" dt="2022-10-04T01:20:20.234" v="6566" actId="1076"/>
          <ac:spMkLst>
            <pc:docMk/>
            <pc:sldMk cId="2074635931" sldId="290"/>
            <ac:spMk id="28" creationId="{2D07FC2F-C6D9-4154-B830-44DBC59E25CB}"/>
          </ac:spMkLst>
        </pc:spChg>
        <pc:grpChg chg="add mod">
          <ac:chgData name="" userId="a4550a0d24228c0a" providerId="LiveId" clId="{68FEDAD2-7001-4F98-843F-E17A562CD2B9}" dt="2022-10-04T01:38:22.706" v="6842" actId="1076"/>
          <ac:grpSpMkLst>
            <pc:docMk/>
            <pc:sldMk cId="2074635931" sldId="290"/>
            <ac:grpSpMk id="2" creationId="{479EE9A7-6375-4A79-9C88-CA5E78C895EB}"/>
          </ac:grpSpMkLst>
        </pc:grpChg>
        <pc:grpChg chg="add mod">
          <ac:chgData name="" userId="a4550a0d24228c0a" providerId="LiveId" clId="{68FEDAD2-7001-4F98-843F-E17A562CD2B9}" dt="2022-10-04T01:38:22.706" v="6842" actId="1076"/>
          <ac:grpSpMkLst>
            <pc:docMk/>
            <pc:sldMk cId="2074635931" sldId="290"/>
            <ac:grpSpMk id="17" creationId="{A9100164-409E-4204-A03A-EA6F6517674A}"/>
          </ac:grpSpMkLst>
        </pc:grpChg>
        <pc:graphicFrameChg chg="del">
          <ac:chgData name="" userId="a4550a0d24228c0a" providerId="LiveId" clId="{68FEDAD2-7001-4F98-843F-E17A562CD2B9}" dt="2022-10-03T08:16:01.280" v="2893" actId="478"/>
          <ac:graphicFrameMkLst>
            <pc:docMk/>
            <pc:sldMk cId="2074635931" sldId="290"/>
            <ac:graphicFrameMk id="3" creationId="{837887FB-D0AB-4B36-AA31-DC790AFD5893}"/>
          </ac:graphicFrameMkLst>
        </pc:graphicFrameChg>
        <pc:picChg chg="add del mod">
          <ac:chgData name="" userId="a4550a0d24228c0a" providerId="LiveId" clId="{68FEDAD2-7001-4F98-843F-E17A562CD2B9}" dt="2022-10-04T01:22:35.146" v="6648"/>
          <ac:picMkLst>
            <pc:docMk/>
            <pc:sldMk cId="2074635931" sldId="290"/>
            <ac:picMk id="4" creationId="{63CABDED-8E4A-4AED-94CB-898FB4A43B8A}"/>
          </ac:picMkLst>
        </pc:picChg>
        <pc:picChg chg="del">
          <ac:chgData name="" userId="a4550a0d24228c0a" providerId="LiveId" clId="{68FEDAD2-7001-4F98-843F-E17A562CD2B9}" dt="2022-10-03T08:16:04.237" v="2896" actId="478"/>
          <ac:picMkLst>
            <pc:docMk/>
            <pc:sldMk cId="2074635931" sldId="290"/>
            <ac:picMk id="15" creationId="{0CDA7F7B-1825-43B5-9292-7DF54053FC31}"/>
          </ac:picMkLst>
        </pc:picChg>
        <pc:cxnChg chg="del">
          <ac:chgData name="" userId="a4550a0d24228c0a" providerId="LiveId" clId="{68FEDAD2-7001-4F98-843F-E17A562CD2B9}" dt="2022-10-03T08:16:03.658" v="2895" actId="478"/>
          <ac:cxnSpMkLst>
            <pc:docMk/>
            <pc:sldMk cId="2074635931" sldId="290"/>
            <ac:cxnSpMk id="13" creationId="{056C7FC0-8851-4477-88C8-7B7BA37C4DAD}"/>
          </ac:cxnSpMkLst>
        </pc:cxnChg>
        <pc:cxnChg chg="add del mod">
          <ac:chgData name="" userId="a4550a0d24228c0a" providerId="LiveId" clId="{68FEDAD2-7001-4F98-843F-E17A562CD2B9}" dt="2022-10-03T09:43:27.722" v="4516" actId="478"/>
          <ac:cxnSpMkLst>
            <pc:docMk/>
            <pc:sldMk cId="2074635931" sldId="290"/>
            <ac:cxnSpMk id="20" creationId="{65B8CD50-5D6E-4840-87FB-5B8ADC4B8F99}"/>
          </ac:cxnSpMkLst>
        </pc:cxnChg>
      </pc:sldChg>
      <pc:sldChg chg="addSp delSp modSp add">
        <pc:chgData name="" userId="a4550a0d24228c0a" providerId="LiveId" clId="{68FEDAD2-7001-4F98-843F-E17A562CD2B9}" dt="2022-10-04T01:59:15.839" v="6967"/>
        <pc:sldMkLst>
          <pc:docMk/>
          <pc:sldMk cId="1615299760" sldId="291"/>
        </pc:sldMkLst>
        <pc:spChg chg="del">
          <ac:chgData name="" userId="a4550a0d24228c0a" providerId="LiveId" clId="{68FEDAD2-7001-4F98-843F-E17A562CD2B9}" dt="2022-10-04T01:59:15.574" v="6966" actId="478"/>
          <ac:spMkLst>
            <pc:docMk/>
            <pc:sldMk cId="1615299760" sldId="291"/>
            <ac:spMk id="5" creationId="{86814741-1421-471B-8ABF-BA0FD72A311F}"/>
          </ac:spMkLst>
        </pc:spChg>
        <pc:spChg chg="mod">
          <ac:chgData name="" userId="a4550a0d24228c0a" providerId="LiveId" clId="{68FEDAD2-7001-4F98-843F-E17A562CD2B9}" dt="2022-10-03T10:03:36.731" v="5358" actId="20577"/>
          <ac:spMkLst>
            <pc:docMk/>
            <pc:sldMk cId="1615299760" sldId="291"/>
            <ac:spMk id="13" creationId="{D13CB8E9-1A9E-4517-ABE1-03F74F08540E}"/>
          </ac:spMkLst>
        </pc:spChg>
        <pc:spChg chg="mod topLvl">
          <ac:chgData name="" userId="a4550a0d24228c0a" providerId="LiveId" clId="{68FEDAD2-7001-4F98-843F-E17A562CD2B9}" dt="2022-10-03T09:00:16.390" v="4125" actId="164"/>
          <ac:spMkLst>
            <pc:docMk/>
            <pc:sldMk cId="1615299760" sldId="291"/>
            <ac:spMk id="17" creationId="{2E2CF75B-ED82-4418-A387-5747B484BC40}"/>
          </ac:spMkLst>
        </pc:spChg>
        <pc:spChg chg="mod topLvl">
          <ac:chgData name="" userId="a4550a0d24228c0a" providerId="LiveId" clId="{68FEDAD2-7001-4F98-843F-E17A562CD2B9}" dt="2022-10-03T09:00:14.291" v="4124" actId="164"/>
          <ac:spMkLst>
            <pc:docMk/>
            <pc:sldMk cId="1615299760" sldId="291"/>
            <ac:spMk id="18" creationId="{D937F144-005E-4CBF-ABAB-8486FFD347FA}"/>
          </ac:spMkLst>
        </pc:spChg>
        <pc:spChg chg="add">
          <ac:chgData name="" userId="a4550a0d24228c0a" providerId="LiveId" clId="{68FEDAD2-7001-4F98-843F-E17A562CD2B9}" dt="2022-10-04T01:59:15.839" v="6967"/>
          <ac:spMkLst>
            <pc:docMk/>
            <pc:sldMk cId="1615299760" sldId="291"/>
            <ac:spMk id="19" creationId="{45EFE377-4A1D-4E6B-A45D-A34844807015}"/>
          </ac:spMkLst>
        </pc:spChg>
        <pc:spChg chg="mod topLvl">
          <ac:chgData name="" userId="a4550a0d24228c0a" providerId="LiveId" clId="{68FEDAD2-7001-4F98-843F-E17A562CD2B9}" dt="2022-10-03T09:01:11.663" v="4138" actId="1076"/>
          <ac:spMkLst>
            <pc:docMk/>
            <pc:sldMk cId="1615299760" sldId="291"/>
            <ac:spMk id="21" creationId="{D5553C98-0BF8-4224-AB40-08DF4ED33C6A}"/>
          </ac:spMkLst>
        </pc:spChg>
        <pc:spChg chg="mod topLvl">
          <ac:chgData name="" userId="a4550a0d24228c0a" providerId="LiveId" clId="{68FEDAD2-7001-4F98-843F-E17A562CD2B9}" dt="2022-10-03T09:00:16.390" v="4125" actId="164"/>
          <ac:spMkLst>
            <pc:docMk/>
            <pc:sldMk cId="1615299760" sldId="291"/>
            <ac:spMk id="23" creationId="{4317FADD-1CE8-4CDC-A105-A5EECF4E4A34}"/>
          </ac:spMkLst>
        </pc:spChg>
        <pc:spChg chg="mod">
          <ac:chgData name="" userId="a4550a0d24228c0a" providerId="LiveId" clId="{68FEDAD2-7001-4F98-843F-E17A562CD2B9}" dt="2022-10-03T09:10:04.418" v="4261" actId="1076"/>
          <ac:spMkLst>
            <pc:docMk/>
            <pc:sldMk cId="1615299760" sldId="291"/>
            <ac:spMk id="28" creationId="{2D07FC2F-C6D9-4154-B830-44DBC59E25CB}"/>
          </ac:spMkLst>
        </pc:spChg>
        <pc:grpChg chg="add mod">
          <ac:chgData name="" userId="a4550a0d24228c0a" providerId="LiveId" clId="{68FEDAD2-7001-4F98-843F-E17A562CD2B9}" dt="2022-10-03T09:02:42.502" v="4150" actId="1076"/>
          <ac:grpSpMkLst>
            <pc:docMk/>
            <pc:sldMk cId="1615299760" sldId="291"/>
            <ac:grpSpMk id="2" creationId="{2646CCE3-70AF-4CA7-AF54-727952CE1FF5}"/>
          </ac:grpSpMkLst>
        </pc:grpChg>
        <pc:grpChg chg="add mod">
          <ac:chgData name="" userId="a4550a0d24228c0a" providerId="LiveId" clId="{68FEDAD2-7001-4F98-843F-E17A562CD2B9}" dt="2022-10-03T09:02:42.502" v="4150" actId="1076"/>
          <ac:grpSpMkLst>
            <pc:docMk/>
            <pc:sldMk cId="1615299760" sldId="291"/>
            <ac:grpSpMk id="3" creationId="{04DCBF43-3068-467A-8137-F32E1D9EBC80}"/>
          </ac:grpSpMkLst>
        </pc:grpChg>
        <pc:grpChg chg="del">
          <ac:chgData name="" userId="a4550a0d24228c0a" providerId="LiveId" clId="{68FEDAD2-7001-4F98-843F-E17A562CD2B9}" dt="2022-10-03T08:59:10.363" v="4109" actId="165"/>
          <ac:grpSpMkLst>
            <pc:docMk/>
            <pc:sldMk cId="1615299760" sldId="291"/>
            <ac:grpSpMk id="15" creationId="{E152633F-8FE0-4DCE-93AF-A674729954C0}"/>
          </ac:grpSpMkLst>
        </pc:grpChg>
        <pc:grpChg chg="del">
          <ac:chgData name="" userId="a4550a0d24228c0a" providerId="LiveId" clId="{68FEDAD2-7001-4F98-843F-E17A562CD2B9}" dt="2022-10-03T08:59:09.583" v="4108" actId="165"/>
          <ac:grpSpMkLst>
            <pc:docMk/>
            <pc:sldMk cId="1615299760" sldId="291"/>
            <ac:grpSpMk id="16" creationId="{A2AB3EB3-22D2-4AA9-8167-BDCE73A69D97}"/>
          </ac:grpSpMkLst>
        </pc:grpChg>
        <pc:picChg chg="mod topLvl modCrop">
          <ac:chgData name="" userId="a4550a0d24228c0a" providerId="LiveId" clId="{68FEDAD2-7001-4F98-843F-E17A562CD2B9}" dt="2022-10-03T09:00:58.354" v="4133" actId="1076"/>
          <ac:picMkLst>
            <pc:docMk/>
            <pc:sldMk cId="1615299760" sldId="291"/>
            <ac:picMk id="4" creationId="{65F20D77-2A4B-4049-B90F-FCC071B730AF}"/>
          </ac:picMkLst>
        </pc:picChg>
        <pc:picChg chg="mod topLvl modCrop">
          <ac:chgData name="" userId="a4550a0d24228c0a" providerId="LiveId" clId="{68FEDAD2-7001-4F98-843F-E17A562CD2B9}" dt="2022-10-03T09:01:09.104" v="4137" actId="1076"/>
          <ac:picMkLst>
            <pc:docMk/>
            <pc:sldMk cId="1615299760" sldId="291"/>
            <ac:picMk id="6" creationId="{CDC0E1A6-6415-42D1-AAC8-FFE501181810}"/>
          </ac:picMkLst>
        </pc:picChg>
      </pc:sldChg>
      <pc:sldChg chg="addSp delSp modSp add modTransition">
        <pc:chgData name="" userId="a4550a0d24228c0a" providerId="LiveId" clId="{68FEDAD2-7001-4F98-843F-E17A562CD2B9}" dt="2022-10-04T01:58:34.033" v="6949"/>
        <pc:sldMkLst>
          <pc:docMk/>
          <pc:sldMk cId="2202957259" sldId="293"/>
        </pc:sldMkLst>
        <pc:spChg chg="del">
          <ac:chgData name="" userId="a4550a0d24228c0a" providerId="LiveId" clId="{68FEDAD2-7001-4F98-843F-E17A562CD2B9}" dt="2022-10-04T01:58:33.826" v="6948" actId="478"/>
          <ac:spMkLst>
            <pc:docMk/>
            <pc:sldMk cId="2202957259" sldId="293"/>
            <ac:spMk id="2" creationId="{66D7573E-56D5-4C2C-8843-F6D363A23734}"/>
          </ac:spMkLst>
        </pc:spChg>
        <pc:spChg chg="mod">
          <ac:chgData name="" userId="a4550a0d24228c0a" providerId="LiveId" clId="{68FEDAD2-7001-4F98-843F-E17A562CD2B9}" dt="2022-10-03T14:14:35.919" v="6521" actId="1076"/>
          <ac:spMkLst>
            <pc:docMk/>
            <pc:sldMk cId="2202957259" sldId="293"/>
            <ac:spMk id="26" creationId="{79B34058-A9B7-4B2A-999B-56B0C72A16E9}"/>
          </ac:spMkLst>
        </pc:spChg>
        <pc:spChg chg="mod">
          <ac:chgData name="" userId="a4550a0d24228c0a" providerId="LiveId" clId="{68FEDAD2-7001-4F98-843F-E17A562CD2B9}" dt="2022-10-04T01:44:00.367" v="6871" actId="1076"/>
          <ac:spMkLst>
            <pc:docMk/>
            <pc:sldMk cId="2202957259" sldId="293"/>
            <ac:spMk id="28" creationId="{2D07FC2F-C6D9-4154-B830-44DBC59E25CB}"/>
          </ac:spMkLst>
        </pc:spChg>
        <pc:spChg chg="add">
          <ac:chgData name="" userId="a4550a0d24228c0a" providerId="LiveId" clId="{68FEDAD2-7001-4F98-843F-E17A562CD2B9}" dt="2022-10-04T01:58:34.033" v="6949"/>
          <ac:spMkLst>
            <pc:docMk/>
            <pc:sldMk cId="2202957259" sldId="293"/>
            <ac:spMk id="30" creationId="{E0043E03-340F-4B65-A470-EED18B1B0701}"/>
          </ac:spMkLst>
        </pc:spChg>
        <pc:spChg chg="del mod">
          <ac:chgData name="" userId="a4550a0d24228c0a" providerId="LiveId" clId="{68FEDAD2-7001-4F98-843F-E17A562CD2B9}" dt="2022-10-03T13:06:41.221" v="6471"/>
          <ac:spMkLst>
            <pc:docMk/>
            <pc:sldMk cId="2202957259" sldId="293"/>
            <ac:spMk id="33" creationId="{F7DA32A6-CAFB-4647-8D69-1C62F9A3C345}"/>
          </ac:spMkLst>
        </pc:spChg>
        <pc:spChg chg="mod">
          <ac:chgData name="" userId="a4550a0d24228c0a" providerId="LiveId" clId="{68FEDAD2-7001-4F98-843F-E17A562CD2B9}" dt="2022-10-03T13:06:41.221" v="6471"/>
          <ac:spMkLst>
            <pc:docMk/>
            <pc:sldMk cId="2202957259" sldId="293"/>
            <ac:spMk id="34" creationId="{D9BA5D04-22D2-4A04-9339-6756915E4754}"/>
          </ac:spMkLst>
        </pc:spChg>
        <pc:spChg chg="add mod">
          <ac:chgData name="" userId="a4550a0d24228c0a" providerId="LiveId" clId="{68FEDAD2-7001-4F98-843F-E17A562CD2B9}" dt="2022-10-04T01:36:40.233" v="6828" actId="20577"/>
          <ac:spMkLst>
            <pc:docMk/>
            <pc:sldMk cId="2202957259" sldId="293"/>
            <ac:spMk id="35" creationId="{025AF1C2-2B96-4559-877B-8EFC640EC3CD}"/>
          </ac:spMkLst>
        </pc:spChg>
        <pc:spChg chg="mod">
          <ac:chgData name="" userId="a4550a0d24228c0a" providerId="LiveId" clId="{68FEDAD2-7001-4F98-843F-E17A562CD2B9}" dt="2022-10-04T01:17:05.942" v="6536" actId="20577"/>
          <ac:spMkLst>
            <pc:docMk/>
            <pc:sldMk cId="2202957259" sldId="293"/>
            <ac:spMk id="40" creationId="{7F3EE4E0-303D-49EE-8DB0-B172982CBE79}"/>
          </ac:spMkLst>
        </pc:spChg>
        <pc:spChg chg="mod">
          <ac:chgData name="" userId="a4550a0d24228c0a" providerId="LiveId" clId="{68FEDAD2-7001-4F98-843F-E17A562CD2B9}" dt="2022-10-04T01:36:23.675" v="6825" actId="20577"/>
          <ac:spMkLst>
            <pc:docMk/>
            <pc:sldMk cId="2202957259" sldId="293"/>
            <ac:spMk id="50" creationId="{1D04BE52-CEEF-4B8F-AE39-DD64F4D78E60}"/>
          </ac:spMkLst>
        </pc:spChg>
        <pc:spChg chg="mod">
          <ac:chgData name="" userId="a4550a0d24228c0a" providerId="LiveId" clId="{68FEDAD2-7001-4F98-843F-E17A562CD2B9}" dt="2022-10-04T01:36:42.162" v="6829" actId="20577"/>
          <ac:spMkLst>
            <pc:docMk/>
            <pc:sldMk cId="2202957259" sldId="293"/>
            <ac:spMk id="53" creationId="{F5AD4361-5541-42EA-8E5D-2E058B4B77DD}"/>
          </ac:spMkLst>
        </pc:spChg>
        <pc:spChg chg="mod">
          <ac:chgData name="" userId="a4550a0d24228c0a" providerId="LiveId" clId="{68FEDAD2-7001-4F98-843F-E17A562CD2B9}" dt="2022-10-03T14:12:30.265" v="6506" actId="14100"/>
          <ac:spMkLst>
            <pc:docMk/>
            <pc:sldMk cId="2202957259" sldId="293"/>
            <ac:spMk id="55" creationId="{7CD2FEF4-4DC3-4451-ACA4-A7318C130BB7}"/>
          </ac:spMkLst>
        </pc:spChg>
        <pc:grpChg chg="mod">
          <ac:chgData name="" userId="a4550a0d24228c0a" providerId="LiveId" clId="{68FEDAD2-7001-4F98-843F-E17A562CD2B9}" dt="2022-10-04T01:36:16.979" v="6821"/>
          <ac:grpSpMkLst>
            <pc:docMk/>
            <pc:sldMk cId="2202957259" sldId="293"/>
            <ac:grpSpMk id="3" creationId="{73963053-DD45-445B-BA56-944B9AB23671}"/>
          </ac:grpSpMkLst>
        </pc:grpChg>
        <pc:grpChg chg="del mod">
          <ac:chgData name="" userId="a4550a0d24228c0a" providerId="LiveId" clId="{68FEDAD2-7001-4F98-843F-E17A562CD2B9}" dt="2022-10-03T13:06:41.221" v="6471"/>
          <ac:grpSpMkLst>
            <pc:docMk/>
            <pc:sldMk cId="2202957259" sldId="293"/>
            <ac:grpSpMk id="27" creationId="{7F422FEB-B362-413A-A832-2DDC7424D3B5}"/>
          </ac:grpSpMkLst>
        </pc:grpChg>
        <pc:grpChg chg="del">
          <ac:chgData name="" userId="a4550a0d24228c0a" providerId="LiveId" clId="{68FEDAD2-7001-4F98-843F-E17A562CD2B9}" dt="2022-10-03T13:07:38.193" v="6487" actId="478"/>
          <ac:grpSpMkLst>
            <pc:docMk/>
            <pc:sldMk cId="2202957259" sldId="293"/>
            <ac:grpSpMk id="54" creationId="{43045D89-4CD5-4A46-BB18-2D1ABA8E1747}"/>
          </ac:grpSpMkLst>
        </pc:grpChg>
        <pc:grpChg chg="del">
          <ac:chgData name="" userId="a4550a0d24228c0a" providerId="LiveId" clId="{68FEDAD2-7001-4F98-843F-E17A562CD2B9}" dt="2022-10-03T14:12:12.320" v="6500" actId="478"/>
          <ac:grpSpMkLst>
            <pc:docMk/>
            <pc:sldMk cId="2202957259" sldId="293"/>
            <ac:grpSpMk id="56" creationId="{FA3E5786-339F-408C-B150-25FD854C1F86}"/>
          </ac:grpSpMkLst>
        </pc:grpChg>
        <pc:grpChg chg="mod">
          <ac:chgData name="" userId="a4550a0d24228c0a" providerId="LiveId" clId="{68FEDAD2-7001-4F98-843F-E17A562CD2B9}" dt="2022-10-04T01:36:16.979" v="6821"/>
          <ac:grpSpMkLst>
            <pc:docMk/>
            <pc:sldMk cId="2202957259" sldId="293"/>
            <ac:grpSpMk id="57" creationId="{6AE2A55A-80E4-477E-A1EC-004066938530}"/>
          </ac:grpSpMkLst>
        </pc:grpChg>
        <pc:picChg chg="del">
          <ac:chgData name="" userId="a4550a0d24228c0a" providerId="LiveId" clId="{68FEDAD2-7001-4F98-843F-E17A562CD2B9}" dt="2022-10-03T13:07:38.193" v="6487" actId="478"/>
          <ac:picMkLst>
            <pc:docMk/>
            <pc:sldMk cId="2202957259" sldId="293"/>
            <ac:picMk id="43" creationId="{2974BA3F-615F-41EF-9F70-503228189306}"/>
          </ac:picMkLst>
        </pc:picChg>
        <pc:picChg chg="del">
          <ac:chgData name="" userId="a4550a0d24228c0a" providerId="LiveId" clId="{68FEDAD2-7001-4F98-843F-E17A562CD2B9}" dt="2022-10-03T14:12:12.320" v="6500" actId="478"/>
          <ac:picMkLst>
            <pc:docMk/>
            <pc:sldMk cId="2202957259" sldId="293"/>
            <ac:picMk id="52" creationId="{6853D019-60D3-4897-AE97-1720BFF3DF2A}"/>
          </ac:picMkLst>
        </pc:picChg>
        <pc:picChg chg="add mod">
          <ac:chgData name="" userId="a4550a0d24228c0a" providerId="LiveId" clId="{68FEDAD2-7001-4F98-843F-E17A562CD2B9}" dt="2022-10-03T13:07:50.347" v="6492" actId="14100"/>
          <ac:picMkLst>
            <pc:docMk/>
            <pc:sldMk cId="2202957259" sldId="293"/>
            <ac:picMk id="2050" creationId="{6E54B2FE-2C28-444D-99AE-329B4337B024}"/>
          </ac:picMkLst>
        </pc:picChg>
        <pc:picChg chg="add mod">
          <ac:chgData name="" userId="a4550a0d24228c0a" providerId="LiveId" clId="{68FEDAD2-7001-4F98-843F-E17A562CD2B9}" dt="2022-10-03T14:12:42.129" v="6508" actId="1076"/>
          <ac:picMkLst>
            <pc:docMk/>
            <pc:sldMk cId="2202957259" sldId="293"/>
            <ac:picMk id="2052" creationId="{3B7AF69F-67B6-43B3-9F88-E3253CD4287E}"/>
          </ac:picMkLst>
        </pc:picChg>
      </pc:sldChg>
      <pc:sldChg chg="addSp delSp modSp add">
        <pc:chgData name="" userId="a4550a0d24228c0a" providerId="LiveId" clId="{68FEDAD2-7001-4F98-843F-E17A562CD2B9}" dt="2022-10-04T02:17:40.001" v="7275" actId="1076"/>
        <pc:sldMkLst>
          <pc:docMk/>
          <pc:sldMk cId="161354252" sldId="294"/>
        </pc:sldMkLst>
        <pc:spChg chg="del">
          <ac:chgData name="" userId="a4550a0d24228c0a" providerId="LiveId" clId="{68FEDAD2-7001-4F98-843F-E17A562CD2B9}" dt="2022-10-04T02:03:03.827" v="6994" actId="478"/>
          <ac:spMkLst>
            <pc:docMk/>
            <pc:sldMk cId="161354252" sldId="294"/>
            <ac:spMk id="9" creationId="{F31CDF6A-3724-42A8-B52E-9C1134C93E21}"/>
          </ac:spMkLst>
        </pc:spChg>
        <pc:spChg chg="del">
          <ac:chgData name="" userId="a4550a0d24228c0a" providerId="LiveId" clId="{68FEDAD2-7001-4F98-843F-E17A562CD2B9}" dt="2022-10-04T02:03:04.828" v="6995" actId="478"/>
          <ac:spMkLst>
            <pc:docMk/>
            <pc:sldMk cId="161354252" sldId="294"/>
            <ac:spMk id="12" creationId="{615C8554-4570-48D4-85E7-D643B8B4424D}"/>
          </ac:spMkLst>
        </pc:spChg>
        <pc:spChg chg="add mod">
          <ac:chgData name="" userId="a4550a0d24228c0a" providerId="LiveId" clId="{68FEDAD2-7001-4F98-843F-E17A562CD2B9}" dt="2022-10-04T02:17:40.001" v="7275" actId="1076"/>
          <ac:spMkLst>
            <pc:docMk/>
            <pc:sldMk cId="161354252" sldId="294"/>
            <ac:spMk id="13" creationId="{4A7FD950-0C6A-412A-B862-6BAB5D5E3EE4}"/>
          </ac:spMkLst>
        </pc:spChg>
        <pc:spChg chg="mod">
          <ac:chgData name="" userId="a4550a0d24228c0a" providerId="LiveId" clId="{68FEDAD2-7001-4F98-843F-E17A562CD2B9}" dt="2022-10-04T02:14:24.002" v="7248" actId="1076"/>
          <ac:spMkLst>
            <pc:docMk/>
            <pc:sldMk cId="161354252" sldId="294"/>
            <ac:spMk id="31" creationId="{9365B477-1FC1-4A00-8E60-AE51BC4B144D}"/>
          </ac:spMkLst>
        </pc:spChg>
        <pc:picChg chg="add del">
          <ac:chgData name="" userId="a4550a0d24228c0a" providerId="LiveId" clId="{68FEDAD2-7001-4F98-843F-E17A562CD2B9}" dt="2022-10-04T02:13:59.446" v="7228"/>
          <ac:picMkLst>
            <pc:docMk/>
            <pc:sldMk cId="161354252" sldId="294"/>
            <ac:picMk id="1026" creationId="{E568D0F4-14E9-4CF6-8167-A30119EF6453}"/>
          </ac:picMkLst>
        </pc:picChg>
      </pc:sldChg>
    </pc:docChg>
  </pc:docChgLst>
  <pc:docChgLst>
    <pc:chgData userId="a4550a0d24228c0a" providerId="LiveId" clId="{FCAB98FB-215F-47CE-8664-1310AE925882}"/>
    <pc:docChg chg="undo modSld">
      <pc:chgData name="" userId="a4550a0d24228c0a" providerId="LiveId" clId="{FCAB98FB-215F-47CE-8664-1310AE925882}" dt="2022-10-18T01:35:38.662" v="60" actId="1076"/>
      <pc:docMkLst>
        <pc:docMk/>
      </pc:docMkLst>
      <pc:sldChg chg="addSp delSp modSp">
        <pc:chgData name="" userId="a4550a0d24228c0a" providerId="LiveId" clId="{FCAB98FB-215F-47CE-8664-1310AE925882}" dt="2022-10-18T01:35:38.662" v="60" actId="1076"/>
        <pc:sldMkLst>
          <pc:docMk/>
          <pc:sldMk cId="831991272" sldId="260"/>
        </pc:sldMkLst>
        <pc:spChg chg="mod">
          <ac:chgData name="" userId="a4550a0d24228c0a" providerId="LiveId" clId="{FCAB98FB-215F-47CE-8664-1310AE925882}" dt="2022-10-18T01:35:19.959" v="56" actId="1076"/>
          <ac:spMkLst>
            <pc:docMk/>
            <pc:sldMk cId="831991272" sldId="260"/>
            <ac:spMk id="8" creationId="{3A4330FC-CBD6-4E2F-8040-8C548368A12E}"/>
          </ac:spMkLst>
        </pc:spChg>
        <pc:spChg chg="mod">
          <ac:chgData name="" userId="a4550a0d24228c0a" providerId="LiveId" clId="{FCAB98FB-215F-47CE-8664-1310AE925882}" dt="2022-10-18T01:35:31.653" v="59" actId="1076"/>
          <ac:spMkLst>
            <pc:docMk/>
            <pc:sldMk cId="831991272" sldId="260"/>
            <ac:spMk id="12" creationId="{0B4627B5-73EC-4208-B043-90094C78AB55}"/>
          </ac:spMkLst>
        </pc:spChg>
        <pc:spChg chg="mod">
          <ac:chgData name="" userId="a4550a0d24228c0a" providerId="LiveId" clId="{FCAB98FB-215F-47CE-8664-1310AE925882}" dt="2022-10-18T01:35:19.292" v="52" actId="1076"/>
          <ac:spMkLst>
            <pc:docMk/>
            <pc:sldMk cId="831991272" sldId="260"/>
            <ac:spMk id="14" creationId="{ACCB4897-32AF-4AC6-A8DB-81620E27D65C}"/>
          </ac:spMkLst>
        </pc:spChg>
        <pc:spChg chg="mod">
          <ac:chgData name="" userId="a4550a0d24228c0a" providerId="LiveId" clId="{FCAB98FB-215F-47CE-8664-1310AE925882}" dt="2022-10-18T01:35:19.258" v="51" actId="1076"/>
          <ac:spMkLst>
            <pc:docMk/>
            <pc:sldMk cId="831991272" sldId="260"/>
            <ac:spMk id="34" creationId="{E21981FA-7364-4327-9772-5BDC6D7C5E6C}"/>
          </ac:spMkLst>
        </pc:spChg>
        <pc:spChg chg="add del">
          <ac:chgData name="" userId="a4550a0d24228c0a" providerId="LiveId" clId="{FCAB98FB-215F-47CE-8664-1310AE925882}" dt="2022-10-18T01:28:03.095" v="1"/>
          <ac:spMkLst>
            <pc:docMk/>
            <pc:sldMk cId="831991272" sldId="260"/>
            <ac:spMk id="37" creationId="{85DA91B6-0D42-427D-8DDD-170F3B7674A7}"/>
          </ac:spMkLst>
        </pc:spChg>
        <pc:spChg chg="mod">
          <ac:chgData name="" userId="a4550a0d24228c0a" providerId="LiveId" clId="{FCAB98FB-215F-47CE-8664-1310AE925882}" dt="2022-10-18T01:35:38.662" v="60" actId="1076"/>
          <ac:spMkLst>
            <pc:docMk/>
            <pc:sldMk cId="831991272" sldId="260"/>
            <ac:spMk id="42" creationId="{2EA07985-8C54-4000-9F0B-64CFE0253125}"/>
          </ac:spMkLst>
        </pc:spChg>
        <pc:picChg chg="mod">
          <ac:chgData name="" userId="a4550a0d24228c0a" providerId="LiveId" clId="{FCAB98FB-215F-47CE-8664-1310AE925882}" dt="2022-10-18T01:35:18.969" v="43" actId="1076"/>
          <ac:picMkLst>
            <pc:docMk/>
            <pc:sldMk cId="831991272" sldId="260"/>
            <ac:picMk id="3" creationId="{DC0A7545-A3E4-4DE6-92FB-EF5FAC6B108B}"/>
          </ac:picMkLst>
        </pc:picChg>
        <pc:picChg chg="mod">
          <ac:chgData name="" userId="a4550a0d24228c0a" providerId="LiveId" clId="{FCAB98FB-215F-47CE-8664-1310AE925882}" dt="2022-10-18T01:35:17.838" v="39" actId="1076"/>
          <ac:picMkLst>
            <pc:docMk/>
            <pc:sldMk cId="831991272" sldId="260"/>
            <ac:picMk id="4" creationId="{DE5EC1EE-0178-4370-8756-8D553376387B}"/>
          </ac:picMkLst>
        </pc:picChg>
        <pc:picChg chg="mod">
          <ac:chgData name="" userId="a4550a0d24228c0a" providerId="LiveId" clId="{FCAB98FB-215F-47CE-8664-1310AE925882}" dt="2022-10-18T01:35:18.056" v="40" actId="1076"/>
          <ac:picMkLst>
            <pc:docMk/>
            <pc:sldMk cId="831991272" sldId="260"/>
            <ac:picMk id="5" creationId="{19CCDA57-49DA-40D7-8E4C-1A3C968DAF96}"/>
          </ac:picMkLst>
        </pc:picChg>
        <pc:picChg chg="mod">
          <ac:chgData name="" userId="a4550a0d24228c0a" providerId="LiveId" clId="{FCAB98FB-215F-47CE-8664-1310AE925882}" dt="2022-10-18T01:35:19.390" v="55" actId="1076"/>
          <ac:picMkLst>
            <pc:docMk/>
            <pc:sldMk cId="831991272" sldId="260"/>
            <ac:picMk id="7" creationId="{D58D2C2A-5E60-4388-9680-FF99F95C59CE}"/>
          </ac:picMkLst>
        </pc:picChg>
        <pc:picChg chg="mod">
          <ac:chgData name="" userId="a4550a0d24228c0a" providerId="LiveId" clId="{FCAB98FB-215F-47CE-8664-1310AE925882}" dt="2022-10-18T01:35:19.199" v="49" actId="1076"/>
          <ac:picMkLst>
            <pc:docMk/>
            <pc:sldMk cId="831991272" sldId="260"/>
            <ac:picMk id="10" creationId="{4A985557-B30B-4E17-A4DB-6051BD339D2C}"/>
          </ac:picMkLst>
        </pc:picChg>
        <pc:picChg chg="mod">
          <ac:chgData name="" userId="a4550a0d24228c0a" providerId="LiveId" clId="{FCAB98FB-215F-47CE-8664-1310AE925882}" dt="2022-10-18T01:35:19.364" v="54" actId="1076"/>
          <ac:picMkLst>
            <pc:docMk/>
            <pc:sldMk cId="831991272" sldId="260"/>
            <ac:picMk id="15" creationId="{E8721EE9-A230-4C4D-B6DF-83DB2E7F759E}"/>
          </ac:picMkLst>
        </pc:picChg>
        <pc:picChg chg="mod">
          <ac:chgData name="" userId="a4550a0d24228c0a" providerId="LiveId" clId="{FCAB98FB-215F-47CE-8664-1310AE925882}" dt="2022-10-18T01:35:19.167" v="48" actId="1076"/>
          <ac:picMkLst>
            <pc:docMk/>
            <pc:sldMk cId="831991272" sldId="260"/>
            <ac:picMk id="16" creationId="{FC2CC523-0205-4E73-87DC-8CC0A6ABDD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100DF-3782-4A0F-9540-FC7DD71FAB5E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4020B-8593-4627-BCEB-054C51E00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8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8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7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01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69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9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7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3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2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9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7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3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020B-8593-4627-BCEB-054C51E00B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2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9999-4AEC-4C40-88F5-ED0673848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18E295-DBEF-4B6D-AA92-BACB7581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6A38E-F518-402C-B36A-40212D6E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979B-0788-49A4-99B1-FC371CA9AF38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AD3E7-E7C7-4D32-ACC7-647DAD3D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497CF-F415-4139-89F9-18408907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5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06F83-5512-49FA-8E22-2D99BEBE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11D090-61D8-4B92-91A5-BA07F636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6828A-2175-423D-8346-F3D10F59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310E-9D4D-4863-B31B-A58624659F23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481AF-D34D-490E-8C26-0A4D278C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A1ABB-3B6B-4265-97AC-98207749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6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00D71-9037-474A-8348-DA0D35CCA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466769-28F4-4F8D-9129-699770D19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6C203-9F2C-42CE-AD64-47938078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D581-2277-4A9E-B58D-FD5502BA7306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21278B-D554-4CCB-A61A-208C6AB4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5AB78-1544-4079-8CA0-505A575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49780-197D-41DB-AFCF-245B657F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21C75-C351-497C-BDBA-6D6451F7A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55588-8D15-419B-BC30-9605AF02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29747-AF5E-4BD6-AC63-D8BF8984E39D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0FE21-FFF9-4D68-B820-988C6549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7E4C9-66B3-4CB9-BDD5-7C2A6111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6EDA-BADC-476C-B966-4EA293C0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1C060-CF23-40D9-AEAC-2E684A92A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70624-7E3D-452E-8E47-2DC750EC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D6120-9C5C-476C-99D1-253E3B1C8FF7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C66BD-A704-4641-BE53-5A83C094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DB6C1-E34A-492F-9245-FFCD2A89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1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FCCA2-1E8F-4E10-994A-5003346B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01598-1C6F-4097-BA43-BAFC0B0A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E48FC8-6D87-49AD-AEB7-C1D48E69F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D7777-0E7E-4A98-9823-9889EC3C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17B7-2E29-4541-B863-356467DF418A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B5709-B987-45B1-8D16-AEF112D5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23453-10A5-4528-867B-A3E188DF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BCD04-93B1-4910-B39B-1C3AA373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924EE-4877-4644-8566-2007A87C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7F8B8C-AAB4-4A61-862C-CBE29FDE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35234A-8EF2-41F0-9DAA-89D33682E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1C72A4-6918-462F-ABC8-3EBD6875D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AAFAB0-B021-4014-971E-46C05CD1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93D8-0777-4311-8283-63917C57C21A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FCB37-E095-4231-A709-75D93217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F8886B-5E25-45F4-9FF8-943620C6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5945B-10B6-4567-878A-38669149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31D19A-6F36-4EB2-AD0F-B05703DD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3AA2-0249-406E-9CFE-8594DA110CAA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750C53-9C72-4392-8AB3-EA7333F0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3071EC-D4DD-40EE-881D-77E390A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2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3C6343-19DF-4FBF-9C7C-98A1D5D1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65F47-EC87-42F8-99B0-A42B70B35D84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F21F8F-3A75-4364-99D0-849861A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3BC677-1B9B-42E4-9B47-4ED44D9B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3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BCD0C-46E6-4646-B4D9-9FFFDF7E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FBA84-0811-44F1-9806-DC8916F0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459D38-AF34-4066-AD87-F7ABF3D35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D273E-0EC8-4722-86EC-1B8B89CB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48B6-7D90-4A4C-A182-915A4E54F877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370855-B3F3-47AF-9F67-CC762F4D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0079EE-1C34-477D-B1B4-B10F8C19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2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75A1C-4051-43B8-AAEE-FC821D9F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A9C2EA-A652-431D-8BA5-BB87A69CF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A8D80B-A455-4FF2-99A0-0B076DBF5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29908-7FA2-496D-AADB-ED2A9C6D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663B-1DA6-4F45-B098-DAF2350E41A2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6F409F-A0B9-413D-9D7C-57C42076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521964-D1F4-4F0A-A1B8-F7CE6417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4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C010A-C90B-43E6-8DB7-F021B823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A0AB2-101E-4955-A587-3212F443E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DEA53-C5FA-435D-BE4E-4FBEBFAD6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5F27-2454-41B6-B302-9720F7E1AD5F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B220A-D9CF-40B2-842C-CE7338F89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709CB-2406-43E2-8F07-2B2C6A4DF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19B99-0F1F-4D67-86E3-226A3A8AE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1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pxhere.com/en/photo/123433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pxhere.com/en/photo/123433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pxhere.com/en/photo/123433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23433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pxhere.com/en/photo/123433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pxhere.com/en/photo/123433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pxhere.com/en/photo/123433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23433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23433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pxhere.com/en/photo/12343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23433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pxhere.com/en/photo/1234339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433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pxhere.com/en/photo/1234339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pxhere.com/en/photo/123433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5BC0A6-9A5B-45C6-8394-AC92A99EBD8B}"/>
              </a:ext>
            </a:extLst>
          </p:cNvPr>
          <p:cNvGrpSpPr/>
          <p:nvPr/>
        </p:nvGrpSpPr>
        <p:grpSpPr>
          <a:xfrm>
            <a:off x="5356204" y="2120947"/>
            <a:ext cx="6575839" cy="2521057"/>
            <a:chOff x="5356204" y="2120947"/>
            <a:chExt cx="6575839" cy="25210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C8E90D-E473-4A74-9A85-2CAA5F2E5EA2}"/>
                </a:ext>
              </a:extLst>
            </p:cNvPr>
            <p:cNvSpPr txBox="1"/>
            <p:nvPr/>
          </p:nvSpPr>
          <p:spPr>
            <a:xfrm>
              <a:off x="5356204" y="2519929"/>
              <a:ext cx="657583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Sitka Subheading" pitchFamily="2" charset="0"/>
                  <a:ea typeface="한컴산뜻돋움" panose="02000000000000000000" pitchFamily="2" charset="-127"/>
                </a:rPr>
                <a:t>Text Classification</a:t>
              </a:r>
            </a:p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Sitka Subheading" pitchFamily="2" charset="0"/>
                  <a:ea typeface="한컴산뜻돋움" panose="02000000000000000000" pitchFamily="2" charset="-127"/>
                </a:rPr>
                <a:t>Sentiment Analysis </a:t>
              </a:r>
              <a:endParaRPr lang="ko-KR" altLang="en-US" sz="5400" b="1" dirty="0">
                <a:solidFill>
                  <a:schemeClr val="bg1"/>
                </a:solidFill>
                <a:latin typeface="Sitka Subheading" pitchFamily="2" charset="0"/>
                <a:ea typeface="한컴산뜻돋움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CD2DAD-C8C2-4B87-8C43-218A9D9259C4}"/>
                </a:ext>
              </a:extLst>
            </p:cNvPr>
            <p:cNvSpPr txBox="1"/>
            <p:nvPr/>
          </p:nvSpPr>
          <p:spPr>
            <a:xfrm>
              <a:off x="6320524" y="4272672"/>
              <a:ext cx="5392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팀</a:t>
              </a:r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김가현  </a:t>
              </a:r>
              <a:r>
                <a:rPr lang="ko-KR" altLang="en-US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김동언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 박수빈  </a:t>
              </a:r>
              <a:r>
                <a:rPr lang="ko-KR" altLang="en-US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엄장진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 </a:t>
              </a:r>
              <a:r>
                <a:rPr lang="ko-KR" altLang="en-US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이채윤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 조현욱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0502C2-DD2A-48B9-888F-68808F2CDA33}"/>
                </a:ext>
              </a:extLst>
            </p:cNvPr>
            <p:cNvSpPr txBox="1"/>
            <p:nvPr/>
          </p:nvSpPr>
          <p:spPr>
            <a:xfrm>
              <a:off x="9611489" y="2120947"/>
              <a:ext cx="19752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latin typeface="Sitka Subheading" pitchFamily="2" charset="0"/>
                  <a:ea typeface="한컴산뜻돋움" panose="02000000000000000000" pitchFamily="2" charset="-127"/>
                </a:rPr>
                <a:t>Team Project 1</a:t>
              </a:r>
              <a:endParaRPr lang="ko-KR" altLang="en-US" sz="2000" b="1" dirty="0">
                <a:solidFill>
                  <a:schemeClr val="bg1"/>
                </a:solidFill>
                <a:latin typeface="Sitka Subheading" pitchFamily="2" charset="0"/>
                <a:ea typeface="한컴산뜻돋움" panose="02000000000000000000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26DED-28E8-44C3-A359-97F79791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818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82097" y="244037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2641166" y="1143738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4206E9E-3C3F-441F-872E-C7406A1422E2}"/>
              </a:ext>
            </a:extLst>
          </p:cNvPr>
          <p:cNvGrpSpPr/>
          <p:nvPr/>
        </p:nvGrpSpPr>
        <p:grpSpPr>
          <a:xfrm>
            <a:off x="534102" y="1109526"/>
            <a:ext cx="4533472" cy="818604"/>
            <a:chOff x="708374" y="1175358"/>
            <a:chExt cx="4533472" cy="81860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66103-BD94-4C59-8F45-AC50E26D3C4F}"/>
                </a:ext>
              </a:extLst>
            </p:cNvPr>
            <p:cNvSpPr/>
            <p:nvPr/>
          </p:nvSpPr>
          <p:spPr>
            <a:xfrm>
              <a:off x="972749" y="1175358"/>
              <a:ext cx="31947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Parameter tuning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B34058-A9B7-4B2A-999B-56B0C72A16E9}"/>
                </a:ext>
              </a:extLst>
            </p:cNvPr>
            <p:cNvSpPr/>
            <p:nvPr/>
          </p:nvSpPr>
          <p:spPr>
            <a:xfrm>
              <a:off x="708374" y="1624630"/>
              <a:ext cx="453347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 size 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조절</a:t>
              </a:r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(first given value: 32)</a:t>
              </a:r>
              <a:endPara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1074CC-97C7-42B1-94B4-A66CADFB1C6A}"/>
              </a:ext>
            </a:extLst>
          </p:cNvPr>
          <p:cNvGrpSpPr/>
          <p:nvPr/>
        </p:nvGrpSpPr>
        <p:grpSpPr>
          <a:xfrm>
            <a:off x="790852" y="2569259"/>
            <a:ext cx="4689312" cy="2598479"/>
            <a:chOff x="828972" y="3504341"/>
            <a:chExt cx="5312026" cy="284809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6A516E2-971C-43A1-A14E-A621476D3BD6}"/>
                </a:ext>
              </a:extLst>
            </p:cNvPr>
            <p:cNvGrpSpPr/>
            <p:nvPr/>
          </p:nvGrpSpPr>
          <p:grpSpPr>
            <a:xfrm>
              <a:off x="832400" y="3504341"/>
              <a:ext cx="5308598" cy="1972615"/>
              <a:chOff x="716015" y="2266075"/>
              <a:chExt cx="5308598" cy="197261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52790F6-97F6-4A20-84F3-848A336FCEC3}"/>
                  </a:ext>
                </a:extLst>
              </p:cNvPr>
              <p:cNvSpPr/>
              <p:nvPr/>
            </p:nvSpPr>
            <p:spPr>
              <a:xfrm>
                <a:off x="716015" y="2266075"/>
                <a:ext cx="5308598" cy="19726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76D721E-50F2-4077-89D2-EDB029525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465" y="2280478"/>
                <a:ext cx="4953663" cy="1943809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F3EE4E0-303D-49EE-8DB0-B172982CBE79}"/>
                </a:ext>
              </a:extLst>
            </p:cNvPr>
            <p:cNvSpPr/>
            <p:nvPr/>
          </p:nvSpPr>
          <p:spPr>
            <a:xfrm>
              <a:off x="828972" y="5475343"/>
              <a:ext cx="4038373" cy="877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&lt;First given conditions&gt;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train_batch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32 ,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64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lr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5e-5, iteration: 5, epoch:3</a:t>
              </a:r>
              <a:endParaRPr lang="ko-KR" altLang="en-US" sz="14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E2A55A-80E4-477E-A1EC-004066938530}"/>
              </a:ext>
            </a:extLst>
          </p:cNvPr>
          <p:cNvGrpSpPr/>
          <p:nvPr/>
        </p:nvGrpSpPr>
        <p:grpSpPr>
          <a:xfrm>
            <a:off x="5655199" y="3683524"/>
            <a:ext cx="6021933" cy="2699286"/>
            <a:chOff x="5888398" y="3977089"/>
            <a:chExt cx="5841615" cy="256430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93DC56-36CC-4244-BEFD-3D54F4D3DD66}"/>
                </a:ext>
              </a:extLst>
            </p:cNvPr>
            <p:cNvSpPr/>
            <p:nvPr/>
          </p:nvSpPr>
          <p:spPr>
            <a:xfrm>
              <a:off x="5967654" y="3977089"/>
              <a:ext cx="5762359" cy="201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D04BE52-CEEF-4B8F-AE39-DD64F4D78E60}"/>
                </a:ext>
              </a:extLst>
            </p:cNvPr>
            <p:cNvSpPr/>
            <p:nvPr/>
          </p:nvSpPr>
          <p:spPr>
            <a:xfrm>
              <a:off x="5888398" y="5985864"/>
              <a:ext cx="5553291" cy="555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2. train batch size: 128</a:t>
              </a:r>
              <a:b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</a:b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r: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3e-5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 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64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test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32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e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poch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en-US" altLang="ko-KR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teration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6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02576C-B7C5-45C3-850B-B150CB3C6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32" y="3708903"/>
            <a:ext cx="5640207" cy="20753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8ECBD86-52E1-4F50-8E53-FCB8CE9D0DA3}"/>
              </a:ext>
            </a:extLst>
          </p:cNvPr>
          <p:cNvGrpSpPr/>
          <p:nvPr/>
        </p:nvGrpSpPr>
        <p:grpSpPr>
          <a:xfrm>
            <a:off x="5672333" y="976823"/>
            <a:ext cx="5985565" cy="2676983"/>
            <a:chOff x="5700885" y="1143738"/>
            <a:chExt cx="5985565" cy="267698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AE219D-038E-434B-BE19-C04D4B21426E}"/>
                </a:ext>
              </a:extLst>
            </p:cNvPr>
            <p:cNvGrpSpPr/>
            <p:nvPr/>
          </p:nvGrpSpPr>
          <p:grpSpPr>
            <a:xfrm>
              <a:off x="5700885" y="1143738"/>
              <a:ext cx="5985565" cy="2676983"/>
              <a:chOff x="5932880" y="808243"/>
              <a:chExt cx="5841616" cy="263346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5AD4361-5541-42EA-8E5D-2E058B4B77DD}"/>
                  </a:ext>
                </a:extLst>
              </p:cNvPr>
              <p:cNvSpPr/>
              <p:nvPr/>
            </p:nvSpPr>
            <p:spPr>
              <a:xfrm>
                <a:off x="5932880" y="2866439"/>
                <a:ext cx="5587033" cy="575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 train batch size: 32</a:t>
                </a:r>
                <a:r>
                  <a:rPr lang="en-US" altLang="ko-KR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</a:p>
              <a:p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r: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3e-5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size: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size: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teration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6</a:t>
                </a:r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CD2FEF4-4DC3-4451-ACA4-A7318C130BB7}"/>
                  </a:ext>
                </a:extLst>
              </p:cNvPr>
              <p:cNvSpPr/>
              <p:nvPr/>
            </p:nvSpPr>
            <p:spPr>
              <a:xfrm>
                <a:off x="5977125" y="808243"/>
                <a:ext cx="5797371" cy="2091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01D21B-CC9D-4DF7-95CF-2EF2C9E53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 t="2548" r="764" b="5621"/>
            <a:stretch/>
          </p:blipFill>
          <p:spPr>
            <a:xfrm>
              <a:off x="5853112" y="1173673"/>
              <a:ext cx="5713565" cy="2048487"/>
            </a:xfrm>
            <a:prstGeom prst="rect">
              <a:avLst/>
            </a:prstGeom>
          </p:spPr>
        </p:pic>
      </p:grp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5F5E5FF-5B6F-44B9-BD2D-A5632CB3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85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0" y="-7034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2641166" y="1143738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4206E9E-3C3F-441F-872E-C7406A1422E2}"/>
              </a:ext>
            </a:extLst>
          </p:cNvPr>
          <p:cNvGrpSpPr/>
          <p:nvPr/>
        </p:nvGrpSpPr>
        <p:grpSpPr>
          <a:xfrm>
            <a:off x="703306" y="1140532"/>
            <a:ext cx="3194785" cy="820090"/>
            <a:chOff x="936890" y="1144580"/>
            <a:chExt cx="3194785" cy="8200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66103-BD94-4C59-8F45-AC50E26D3C4F}"/>
                </a:ext>
              </a:extLst>
            </p:cNvPr>
            <p:cNvSpPr/>
            <p:nvPr/>
          </p:nvSpPr>
          <p:spPr>
            <a:xfrm>
              <a:off x="936890" y="1144580"/>
              <a:ext cx="31947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Parameter tuning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B34058-A9B7-4B2A-999B-56B0C72A16E9}"/>
                </a:ext>
              </a:extLst>
            </p:cNvPr>
            <p:cNvSpPr/>
            <p:nvPr/>
          </p:nvSpPr>
          <p:spPr>
            <a:xfrm>
              <a:off x="936890" y="1595338"/>
              <a:ext cx="251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Best parameters 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도출</a:t>
              </a:r>
              <a:endPara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8CDD5B-132F-4243-B61C-502EBA273E66}"/>
              </a:ext>
            </a:extLst>
          </p:cNvPr>
          <p:cNvGrpSpPr/>
          <p:nvPr/>
        </p:nvGrpSpPr>
        <p:grpSpPr>
          <a:xfrm>
            <a:off x="682145" y="2582237"/>
            <a:ext cx="10806549" cy="2432296"/>
            <a:chOff x="816419" y="2605614"/>
            <a:chExt cx="10806549" cy="243229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4A78CE-4539-474E-A20D-43EA4E823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" t="1185" r="646" b="4090"/>
            <a:stretch/>
          </p:blipFill>
          <p:spPr>
            <a:xfrm>
              <a:off x="5044946" y="2605614"/>
              <a:ext cx="6578022" cy="243229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03E958-6819-4FAA-9BCF-91D58D160FBD}"/>
                </a:ext>
              </a:extLst>
            </p:cNvPr>
            <p:cNvGrpSpPr/>
            <p:nvPr/>
          </p:nvGrpSpPr>
          <p:grpSpPr>
            <a:xfrm>
              <a:off x="816419" y="2954367"/>
              <a:ext cx="4294365" cy="1700754"/>
              <a:chOff x="723400" y="2115589"/>
              <a:chExt cx="4294365" cy="1700754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642E6B8-8260-48B7-A63C-BF8EFAD295AF}"/>
                  </a:ext>
                </a:extLst>
              </p:cNvPr>
              <p:cNvGrpSpPr/>
              <p:nvPr/>
            </p:nvGrpSpPr>
            <p:grpSpPr>
              <a:xfrm>
                <a:off x="723400" y="2115589"/>
                <a:ext cx="4207366" cy="1693980"/>
                <a:chOff x="892113" y="2350836"/>
                <a:chExt cx="4207366" cy="169398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1596049-D8A1-4BC0-AC1F-DDF060282F98}"/>
                    </a:ext>
                  </a:extLst>
                </p:cNvPr>
                <p:cNvSpPr/>
                <p:nvPr/>
              </p:nvSpPr>
              <p:spPr>
                <a:xfrm>
                  <a:off x="913275" y="2846796"/>
                  <a:ext cx="2238586" cy="1198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learming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rate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3e-5</a:t>
                  </a:r>
                  <a:endPara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train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batch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size: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32</a:t>
                  </a:r>
                  <a:endPara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eval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batch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size: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64</a:t>
                  </a:r>
                  <a:endPara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A413B6D-4498-4C6D-9900-643EA2E51C8B}"/>
                    </a:ext>
                  </a:extLst>
                </p:cNvPr>
                <p:cNvSpPr/>
                <p:nvPr/>
              </p:nvSpPr>
              <p:spPr>
                <a:xfrm>
                  <a:off x="892113" y="2350836"/>
                  <a:ext cx="4207366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en-US" altLang="ko-KR" sz="2600" b="1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Best Accuracy: 0.99100</a:t>
                  </a:r>
                </a:p>
              </p:txBody>
            </p:sp>
          </p:grp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DA7BCD6-2473-440F-9CC2-630D8D1F8807}"/>
                  </a:ext>
                </a:extLst>
              </p:cNvPr>
              <p:cNvSpPr/>
              <p:nvPr/>
            </p:nvSpPr>
            <p:spPr>
              <a:xfrm>
                <a:off x="2796584" y="2618323"/>
                <a:ext cx="2221181" cy="119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size: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endPara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endPara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teration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6 </a:t>
                </a:r>
              </a:p>
            </p:txBody>
          </p:sp>
        </p:grp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AA63F4BD-9E16-4664-B31C-D1396ABB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19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9FE398-F3D0-45EF-87D2-773912AE01FE}"/>
              </a:ext>
            </a:extLst>
          </p:cNvPr>
          <p:cNvSpPr/>
          <p:nvPr/>
        </p:nvSpPr>
        <p:spPr>
          <a:xfrm>
            <a:off x="896840" y="1157686"/>
            <a:ext cx="3523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 preprocessing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6C01CB-0F13-4D12-A2ED-A9F0023DCC63}"/>
              </a:ext>
            </a:extLst>
          </p:cNvPr>
          <p:cNvSpPr/>
          <p:nvPr/>
        </p:nvSpPr>
        <p:spPr>
          <a:xfrm>
            <a:off x="2276323" y="5566556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데이터 제거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DA7F7B-1825-43B5-9292-7DF54053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136" y="1984218"/>
            <a:ext cx="5061449" cy="35266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81182A-F728-4C53-BFBA-8A9FB220B2AD}"/>
              </a:ext>
            </a:extLst>
          </p:cNvPr>
          <p:cNvSpPr/>
          <p:nvPr/>
        </p:nvSpPr>
        <p:spPr>
          <a:xfrm>
            <a:off x="6212364" y="5551522"/>
            <a:ext cx="4978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Sequence length filtering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(len3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23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D83AA2-80F5-449B-92B1-C1A5B5E989C0}"/>
              </a:ext>
            </a:extLst>
          </p:cNvPr>
          <p:cNvSpPr/>
          <p:nvPr/>
        </p:nvSpPr>
        <p:spPr>
          <a:xfrm>
            <a:off x="7455047" y="-1572547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7887FB-D0AB-4B36-AA31-DC790AFD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16464"/>
              </p:ext>
            </p:extLst>
          </p:nvPr>
        </p:nvGraphicFramePr>
        <p:xfrm>
          <a:off x="1425544" y="2086432"/>
          <a:ext cx="3992568" cy="335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568">
                  <a:extLst>
                    <a:ext uri="{9D8B030D-6E8A-4147-A177-3AD203B41FA5}">
                      <a16:colId xmlns:a16="http://schemas.microsoft.com/office/drawing/2014/main" val="4149449305"/>
                    </a:ext>
                  </a:extLst>
                </a:gridCol>
              </a:tblGrid>
              <a:tr h="8549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dev.0 (negative validation set)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2,000 -&gt; 1,932 (68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감소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474444"/>
                  </a:ext>
                </a:extLst>
              </a:tr>
              <a:tr h="8327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dev.1 (positive validation set)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2,000 -&gt; 1,926 (74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감소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77567"/>
                  </a:ext>
                </a:extLst>
              </a:tr>
              <a:tr h="8327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train.0 (negative train set)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177,218 -&gt; 157,783 (19,435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감소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76143"/>
                  </a:ext>
                </a:extLst>
              </a:tr>
              <a:tr h="8317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train.1 (positive train set )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266,041 -&gt; 222,875 (43,166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감소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8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22849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56C7FC0-8851-4477-88C8-7B7BA37C4DAD}"/>
              </a:ext>
            </a:extLst>
          </p:cNvPr>
          <p:cNvCxnSpPr/>
          <p:nvPr/>
        </p:nvCxnSpPr>
        <p:spPr>
          <a:xfrm>
            <a:off x="5794624" y="1826181"/>
            <a:ext cx="0" cy="41404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AA710FF5-9C34-4C55-A2B4-2AF578E7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03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D83AA2-80F5-449B-92B1-C1A5B5E989C0}"/>
              </a:ext>
            </a:extLst>
          </p:cNvPr>
          <p:cNvSpPr/>
          <p:nvPr/>
        </p:nvSpPr>
        <p:spPr>
          <a:xfrm>
            <a:off x="7455047" y="-1572547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9EE9A7-6375-4A79-9C88-CA5E78C895EB}"/>
              </a:ext>
            </a:extLst>
          </p:cNvPr>
          <p:cNvGrpSpPr/>
          <p:nvPr/>
        </p:nvGrpSpPr>
        <p:grpSpPr>
          <a:xfrm>
            <a:off x="1252319" y="2346874"/>
            <a:ext cx="10648619" cy="1198020"/>
            <a:chOff x="1072502" y="2313589"/>
            <a:chExt cx="10648619" cy="11980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955056-D9D8-4187-88EF-3360A0138280}"/>
                </a:ext>
              </a:extLst>
            </p:cNvPr>
            <p:cNvSpPr/>
            <p:nvPr/>
          </p:nvSpPr>
          <p:spPr>
            <a:xfrm>
              <a:off x="1072502" y="2320488"/>
              <a:ext cx="26776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Early</a:t>
              </a:r>
              <a:r>
                <a:rPr lang="ko-KR" altLang="en-US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stopping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6DD6A2-5541-448F-8B4B-1B1840D0A2AA}"/>
                </a:ext>
              </a:extLst>
            </p:cNvPr>
            <p:cNvSpPr/>
            <p:nvPr/>
          </p:nvSpPr>
          <p:spPr>
            <a:xfrm>
              <a:off x="4356219" y="2313589"/>
              <a:ext cx="7364902" cy="1198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이전 </a:t>
              </a:r>
              <a:r>
                <a: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epoch </a:t>
              </a:r>
              <a:r>
                <a:rPr lang="ko-KR" altLang="en-US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때와 비교해서 오차가 증가했다면 학습을 중단한다</a:t>
              </a:r>
              <a:r>
                <a: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처음에는 오차가 순조롭게 줄어들다가 어느 시점부터 오차가 커져가는 것 </a:t>
              </a:r>
              <a:endPara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즉</a:t>
              </a:r>
              <a:r>
                <a: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오버피팅</a:t>
              </a:r>
              <a:r>
                <a:rPr lang="en-US" altLang="ko-KR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(overfitting)</a:t>
              </a:r>
              <a:r>
                <a:rPr lang="ko-KR" altLang="en-US" sz="16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 되는 것을 막기위함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100164-409E-4204-A03A-EA6F6517674A}"/>
              </a:ext>
            </a:extLst>
          </p:cNvPr>
          <p:cNvGrpSpPr/>
          <p:nvPr/>
        </p:nvGrpSpPr>
        <p:grpSpPr>
          <a:xfrm>
            <a:off x="1252319" y="4262335"/>
            <a:ext cx="10515928" cy="1157240"/>
            <a:chOff x="858385" y="1426686"/>
            <a:chExt cx="10515928" cy="115724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635E5A-E294-47C0-AA25-B4A2DDD5C5CF}"/>
                </a:ext>
              </a:extLst>
            </p:cNvPr>
            <p:cNvSpPr/>
            <p:nvPr/>
          </p:nvSpPr>
          <p:spPr>
            <a:xfrm>
              <a:off x="858385" y="1470660"/>
              <a:ext cx="31854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28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Ensemble(Voting)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E49A23-BF4A-45A5-9897-20B13615E912}"/>
                </a:ext>
              </a:extLst>
            </p:cNvPr>
            <p:cNvSpPr/>
            <p:nvPr/>
          </p:nvSpPr>
          <p:spPr>
            <a:xfrm>
              <a:off x="4142102" y="1426686"/>
              <a:ext cx="7232211" cy="1157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여러 개의 분류기를 생성하고</a:t>
              </a:r>
              <a:r>
                <a:rPr lang="en-US" altLang="ko-KR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그 예측을 결합함으로써 </a:t>
              </a:r>
              <a:endParaRPr lang="en-US" altLang="ko-KR" sz="16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보다 정확한 예측을 도출하는 기법으로</a:t>
              </a:r>
              <a:r>
                <a:rPr lang="en-US" altLang="ko-KR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투표를 통해 최종 예측 결과를 </a:t>
              </a:r>
              <a:endParaRPr lang="en-US" altLang="ko-KR" sz="16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결정하는 방식인</a:t>
              </a:r>
              <a:r>
                <a:rPr lang="en-US" altLang="ko-KR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voting </a:t>
              </a:r>
              <a:r>
                <a:rPr lang="ko-KR" altLang="en-US" sz="1600" b="1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사용</a:t>
              </a:r>
              <a:endParaRPr lang="en-US" altLang="ko-KR" sz="16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8AF24-774C-4EB1-A494-76365FE38C13}"/>
              </a:ext>
            </a:extLst>
          </p:cNvPr>
          <p:cNvSpPr/>
          <p:nvPr/>
        </p:nvSpPr>
        <p:spPr>
          <a:xfrm>
            <a:off x="851630" y="1155805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Accuracy improving strategies</a:t>
            </a:r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F3DB54AB-1A1B-4E4F-AA9E-D9D97FE7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63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898984" y="1226623"/>
            <a:ext cx="3309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Model approaches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2932C8-793E-419A-8AD7-D13D32123D87}"/>
              </a:ext>
            </a:extLst>
          </p:cNvPr>
          <p:cNvSpPr/>
          <p:nvPr/>
        </p:nvSpPr>
        <p:spPr>
          <a:xfrm>
            <a:off x="2823881" y="5070666"/>
            <a:ext cx="1405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Electra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48FEF-0021-4C19-BCFD-1A88061DAB2F}"/>
              </a:ext>
            </a:extLst>
          </p:cNvPr>
          <p:cNvSpPr/>
          <p:nvPr/>
        </p:nvSpPr>
        <p:spPr>
          <a:xfrm>
            <a:off x="8354889" y="5647158"/>
            <a:ext cx="1725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RoBERTa</a:t>
            </a:r>
            <a:endParaRPr lang="en-US" altLang="ko-KR" sz="2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90F798-3F92-4246-967D-9A399929B09C}"/>
              </a:ext>
            </a:extLst>
          </p:cNvPr>
          <p:cNvGrpSpPr/>
          <p:nvPr/>
        </p:nvGrpSpPr>
        <p:grpSpPr>
          <a:xfrm>
            <a:off x="906343" y="2591118"/>
            <a:ext cx="5248204" cy="2467519"/>
            <a:chOff x="921762" y="2474191"/>
            <a:chExt cx="5404207" cy="219069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C87C094-9876-49E4-9599-C0D9B8235E32}"/>
                </a:ext>
              </a:extLst>
            </p:cNvPr>
            <p:cNvSpPr/>
            <p:nvPr/>
          </p:nvSpPr>
          <p:spPr>
            <a:xfrm>
              <a:off x="921762" y="2474191"/>
              <a:ext cx="5404207" cy="219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ELECTRA를 통한 효율적인 NLP모델 사전 훈련">
              <a:extLst>
                <a:ext uri="{FF2B5EF4-FFF2-40B4-BE49-F238E27FC236}">
                  <a16:creationId xmlns:a16="http://schemas.microsoft.com/office/drawing/2014/main" id="{B94D1FD2-B870-4A9C-8D95-4A49F8499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2" y="2931378"/>
              <a:ext cx="5377845" cy="127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Sooftware NLP - RoBERTa Paper Review">
            <a:extLst>
              <a:ext uri="{FF2B5EF4-FFF2-40B4-BE49-F238E27FC236}">
                <a16:creationId xmlns:a16="http://schemas.microsoft.com/office/drawing/2014/main" id="{377CF3B4-E63C-403B-9CF4-276B51B3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469" y="1621772"/>
            <a:ext cx="4530547" cy="40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83A4EF-E130-4AF3-98E7-A164E47A04F4}"/>
              </a:ext>
            </a:extLst>
          </p:cNvPr>
          <p:cNvSpPr/>
          <p:nvPr/>
        </p:nvSpPr>
        <p:spPr>
          <a:xfrm>
            <a:off x="367263" y="5936202"/>
            <a:ext cx="46047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fr-FR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Source: </a:t>
            </a:r>
          </a:p>
          <a:p>
            <a:r>
              <a:rPr lang="en-US" altLang="ko-KR" sz="105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Sooftware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NLP - </a:t>
            </a:r>
            <a:r>
              <a:rPr lang="en-US" altLang="ko-KR" sz="105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RoBERTa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Paper Review, SOOHWAN KIM, 11 OCT 2020</a:t>
            </a:r>
          </a:p>
          <a:p>
            <a:r>
              <a:rPr lang="en-US" altLang="ko-KR" sz="105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Sooftware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NLP - Electra Paper Review, SOOHWAN KIM, 23 SEP 2020</a:t>
            </a:r>
            <a:endParaRPr lang="fr-FR" altLang="ko-KR" sz="105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07FADFB-40EE-4C0E-A7F0-4EF36DC4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25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882870" y="1174481"/>
            <a:ext cx="2044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Ensemble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20C33C-578B-4BCF-82EC-9E9DF700855B}"/>
              </a:ext>
            </a:extLst>
          </p:cNvPr>
          <p:cNvSpPr/>
          <p:nvPr/>
        </p:nvSpPr>
        <p:spPr>
          <a:xfrm>
            <a:off x="2861526" y="1327277"/>
            <a:ext cx="2907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Using preprocessed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3D9C0-6855-4E65-971C-5A17E868259D}"/>
              </a:ext>
            </a:extLst>
          </p:cNvPr>
          <p:cNvSpPr/>
          <p:nvPr/>
        </p:nvSpPr>
        <p:spPr>
          <a:xfrm>
            <a:off x="1999515" y="5493918"/>
            <a:ext cx="835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BERT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7CBB2B-3AAC-4247-A2CD-56E81DDD751C}"/>
              </a:ext>
            </a:extLst>
          </p:cNvPr>
          <p:cNvGrpSpPr/>
          <p:nvPr/>
        </p:nvGrpSpPr>
        <p:grpSpPr>
          <a:xfrm>
            <a:off x="901068" y="1899023"/>
            <a:ext cx="3115405" cy="3565598"/>
            <a:chOff x="1198478" y="2180725"/>
            <a:chExt cx="2705921" cy="375395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68138E-F38E-4C8B-8A72-A0CB936C0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26"/>
            <a:stretch/>
          </p:blipFill>
          <p:spPr>
            <a:xfrm>
              <a:off x="1198478" y="2180725"/>
              <a:ext cx="2697431" cy="18758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E275174-4842-44E5-9308-12D30114C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98" t="-603" r="-172" b="603"/>
            <a:stretch/>
          </p:blipFill>
          <p:spPr>
            <a:xfrm>
              <a:off x="1198478" y="4052917"/>
              <a:ext cx="2705921" cy="188176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BDE98B-2BBC-4586-BE11-F63093CFF61F}"/>
              </a:ext>
            </a:extLst>
          </p:cNvPr>
          <p:cNvSpPr/>
          <p:nvPr/>
        </p:nvSpPr>
        <p:spPr>
          <a:xfrm>
            <a:off x="678932" y="5906359"/>
            <a:ext cx="356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e-5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32,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 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teration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29E0B8-22FC-45C9-A116-2446813E2D92}"/>
              </a:ext>
            </a:extLst>
          </p:cNvPr>
          <p:cNvSpPr/>
          <p:nvPr/>
        </p:nvSpPr>
        <p:spPr>
          <a:xfrm>
            <a:off x="5681660" y="5497818"/>
            <a:ext cx="1055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Electra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130C54-E5A9-416D-AD40-F0ACA3FFF8D7}"/>
              </a:ext>
            </a:extLst>
          </p:cNvPr>
          <p:cNvGrpSpPr/>
          <p:nvPr/>
        </p:nvGrpSpPr>
        <p:grpSpPr>
          <a:xfrm>
            <a:off x="4656986" y="1885617"/>
            <a:ext cx="3105083" cy="3592961"/>
            <a:chOff x="4579410" y="515319"/>
            <a:chExt cx="4467612" cy="6473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30679E0-ACC9-48B0-B220-2ABB483C8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4579410" y="515319"/>
              <a:ext cx="4467612" cy="32311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E533BC-2199-417F-A96A-8CBB7CC9A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53" t="649" r="1147" b="-649"/>
            <a:stretch/>
          </p:blipFill>
          <p:spPr>
            <a:xfrm>
              <a:off x="4579410" y="3758147"/>
              <a:ext cx="4467612" cy="3231160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573581-8E19-445A-B655-40D308DFD74E}"/>
              </a:ext>
            </a:extLst>
          </p:cNvPr>
          <p:cNvSpPr/>
          <p:nvPr/>
        </p:nvSpPr>
        <p:spPr>
          <a:xfrm>
            <a:off x="4425826" y="5908631"/>
            <a:ext cx="356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e-5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32,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 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teration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CB8E9-1A9E-4517-ABE1-03F74F08540E}"/>
              </a:ext>
            </a:extLst>
          </p:cNvPr>
          <p:cNvSpPr/>
          <p:nvPr/>
        </p:nvSpPr>
        <p:spPr>
          <a:xfrm>
            <a:off x="9319286" y="5495546"/>
            <a:ext cx="1285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RoBERTa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8CB86C-5152-4F5E-AC8B-ED2545F26866}"/>
              </a:ext>
            </a:extLst>
          </p:cNvPr>
          <p:cNvGrpSpPr/>
          <p:nvPr/>
        </p:nvGrpSpPr>
        <p:grpSpPr>
          <a:xfrm>
            <a:off x="8401312" y="1885617"/>
            <a:ext cx="3105082" cy="3559675"/>
            <a:chOff x="3949087" y="2199833"/>
            <a:chExt cx="2464611" cy="35220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169217-5AC9-44E5-8112-64E10F69E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949087" y="2199833"/>
              <a:ext cx="2464611" cy="17610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E2745AB-509D-4924-9C75-A62C6C76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95" t="-474" r="1105" b="474"/>
            <a:stretch/>
          </p:blipFill>
          <p:spPr>
            <a:xfrm>
              <a:off x="3949087" y="3960868"/>
              <a:ext cx="2464611" cy="176103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92F059-08AF-4FFA-8B2B-025B92E4C314}"/>
              </a:ext>
            </a:extLst>
          </p:cNvPr>
          <p:cNvSpPr/>
          <p:nvPr/>
        </p:nvSpPr>
        <p:spPr>
          <a:xfrm>
            <a:off x="8075217" y="5906359"/>
            <a:ext cx="3745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2=3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e-5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32,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 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lvl="0" algn="ctr"/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teration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F89389F-C150-46FA-AE03-DED06513A488}"/>
              </a:ext>
            </a:extLst>
          </p:cNvPr>
          <p:cNvCxnSpPr/>
          <p:nvPr/>
        </p:nvCxnSpPr>
        <p:spPr>
          <a:xfrm>
            <a:off x="4280311" y="1765874"/>
            <a:ext cx="0" cy="41404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D6DF0C8-EE23-456A-97F4-753F092BDF3C}"/>
              </a:ext>
            </a:extLst>
          </p:cNvPr>
          <p:cNvCxnSpPr/>
          <p:nvPr/>
        </p:nvCxnSpPr>
        <p:spPr>
          <a:xfrm>
            <a:off x="8075217" y="1753543"/>
            <a:ext cx="0" cy="41404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B569851-8CA3-43F9-9DF0-425EFD94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61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73206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CB8E9-1A9E-4517-ABE1-03F74F08540E}"/>
              </a:ext>
            </a:extLst>
          </p:cNvPr>
          <p:cNvSpPr/>
          <p:nvPr/>
        </p:nvSpPr>
        <p:spPr>
          <a:xfrm>
            <a:off x="620955" y="1180925"/>
            <a:ext cx="2611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Electra</a:t>
            </a:r>
            <a:r>
              <a: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(base)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just"/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Using preprocessed data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B3DC37-1243-4457-A3EB-6C0F6734155C}"/>
              </a:ext>
            </a:extLst>
          </p:cNvPr>
          <p:cNvGrpSpPr/>
          <p:nvPr/>
        </p:nvGrpSpPr>
        <p:grpSpPr>
          <a:xfrm>
            <a:off x="2635026" y="720604"/>
            <a:ext cx="7515262" cy="2895174"/>
            <a:chOff x="2517971" y="3571180"/>
            <a:chExt cx="7515262" cy="289517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AB3EB3-22D2-4AA9-8167-BDCE73A69D97}"/>
                </a:ext>
              </a:extLst>
            </p:cNvPr>
            <p:cNvGrpSpPr/>
            <p:nvPr/>
          </p:nvGrpSpPr>
          <p:grpSpPr>
            <a:xfrm>
              <a:off x="2517971" y="3571180"/>
              <a:ext cx="7515262" cy="2895174"/>
              <a:chOff x="2548933" y="3557171"/>
              <a:chExt cx="7515262" cy="289517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E2CF75B-ED82-4418-A387-5747B484BC40}"/>
                  </a:ext>
                </a:extLst>
              </p:cNvPr>
              <p:cNvSpPr/>
              <p:nvPr/>
            </p:nvSpPr>
            <p:spPr>
              <a:xfrm>
                <a:off x="2548933" y="6113791"/>
                <a:ext cx="75152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sz="14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train batch size: 42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r: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e-5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size: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size: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4, </a:t>
                </a:r>
                <a:r>
                  <a:rPr lang="en-US" altLang="ko-KR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4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teration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17FADD-1CE8-4CDC-A105-A5EECF4E4A34}"/>
                  </a:ext>
                </a:extLst>
              </p:cNvPr>
              <p:cNvSpPr/>
              <p:nvPr/>
            </p:nvSpPr>
            <p:spPr>
              <a:xfrm>
                <a:off x="4366899" y="3557171"/>
                <a:ext cx="4114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With Early Stopping (tolerance = 8)</a:t>
                </a:r>
                <a:endParaRPr lang="ko-KR" altLang="en-US" sz="2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C67DF04-B240-4FEA-972B-9323B678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598" y="3963168"/>
              <a:ext cx="5991798" cy="216989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F0EA64-6C79-42A7-B3C5-A1303D0A64C7}"/>
              </a:ext>
            </a:extLst>
          </p:cNvPr>
          <p:cNvGrpSpPr/>
          <p:nvPr/>
        </p:nvGrpSpPr>
        <p:grpSpPr>
          <a:xfrm>
            <a:off x="733934" y="3730383"/>
            <a:ext cx="5164717" cy="2771359"/>
            <a:chOff x="3121067" y="627126"/>
            <a:chExt cx="6150434" cy="316223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FC25B6-347E-4819-A6FB-7D46A39E8F22}"/>
                </a:ext>
              </a:extLst>
            </p:cNvPr>
            <p:cNvGrpSpPr/>
            <p:nvPr/>
          </p:nvGrpSpPr>
          <p:grpSpPr>
            <a:xfrm>
              <a:off x="3121067" y="647329"/>
              <a:ext cx="6150434" cy="3142036"/>
              <a:chOff x="3121067" y="647329"/>
              <a:chExt cx="6150434" cy="31420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152633F-8FE0-4DCE-93AF-A674729954C0}"/>
                  </a:ext>
                </a:extLst>
              </p:cNvPr>
              <p:cNvGrpSpPr/>
              <p:nvPr/>
            </p:nvGrpSpPr>
            <p:grpSpPr>
              <a:xfrm>
                <a:off x="3121067" y="647329"/>
                <a:ext cx="5059852" cy="3142036"/>
                <a:chOff x="3035914" y="924106"/>
                <a:chExt cx="5059852" cy="3142036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937F144-005E-4CBF-ABAB-8486FFD347FA}"/>
                    </a:ext>
                  </a:extLst>
                </p:cNvPr>
                <p:cNvSpPr/>
                <p:nvPr/>
              </p:nvSpPr>
              <p:spPr>
                <a:xfrm>
                  <a:off x="3035914" y="3434007"/>
                  <a:ext cx="5059852" cy="632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:r>
                    <a:rPr lang="en-US" altLang="ko-KR" sz="1400" b="1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train batch size: 42</a:t>
                  </a:r>
                  <a:r>
                    <a:rPr lang="en-US" altLang="ko-KR" sz="1600" b="1" dirty="0">
                      <a:solidFill>
                        <a:schemeClr val="bg1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, 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l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r: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2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e-5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,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eval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batch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size: 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64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, </a:t>
                  </a:r>
                </a:p>
                <a:p>
                  <a:pPr lvl="0"/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test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batch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size: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32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, e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poch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: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4, </a:t>
                  </a:r>
                  <a:r>
                    <a:rPr lang="en-US" altLang="ko-KR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i</a:t>
                  </a:r>
                  <a:r>
                    <a:rPr lang="ko-KR" altLang="en-US" sz="1400" dirty="0" err="1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teration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:</a:t>
                  </a:r>
                  <a:r>
                    <a:rPr lang="ko-KR" altLang="en-US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 </a:t>
                  </a:r>
                  <a:r>
                    <a:rPr lang="en-US" altLang="ko-KR" sz="1400" dirty="0">
                      <a:solidFill>
                        <a:prstClr val="white"/>
                      </a:solidFill>
                      <a:latin typeface="리디바탕" panose="020B0600000101010101" pitchFamily="34" charset="-127"/>
                      <a:ea typeface="리디바탕" panose="020B0600000101010101" pitchFamily="34" charset="-127"/>
                    </a:rPr>
                    <a:t>5</a:t>
                  </a: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5553C98-0BF8-4224-AB40-08DF4ED33C6A}"/>
                    </a:ext>
                  </a:extLst>
                </p:cNvPr>
                <p:cNvSpPr/>
                <p:nvPr/>
              </p:nvSpPr>
              <p:spPr>
                <a:xfrm>
                  <a:off x="4250784" y="924106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:endParaRPr lang="ko-KR" altLang="en-US" sz="2400" dirty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4FFCC94-088A-46DD-9865-44F92687B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703" y="1007424"/>
                <a:ext cx="5991798" cy="2144924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B6076DA-9A3E-42BE-95CC-0DD883051093}"/>
                </a:ext>
              </a:extLst>
            </p:cNvPr>
            <p:cNvSpPr/>
            <p:nvPr/>
          </p:nvSpPr>
          <p:spPr>
            <a:xfrm>
              <a:off x="4678442" y="627126"/>
              <a:ext cx="3303103" cy="421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Without Early Stopping</a:t>
              </a:r>
              <a:endParaRPr lang="ko-KR" altLang="en-US" sz="24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A0352D8-30EA-4CE0-B575-4493CB4CF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51" y="4056331"/>
            <a:ext cx="5031503" cy="188713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B691D4-A3E3-405A-9F72-E8C59DD9A534}"/>
              </a:ext>
            </a:extLst>
          </p:cNvPr>
          <p:cNvSpPr/>
          <p:nvPr/>
        </p:nvSpPr>
        <p:spPr>
          <a:xfrm>
            <a:off x="6541019" y="3708111"/>
            <a:ext cx="453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Without Early Stopping (Electra-small)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C80F6D-4C1F-4700-AA18-D57F15FF4F90}"/>
              </a:ext>
            </a:extLst>
          </p:cNvPr>
          <p:cNvSpPr/>
          <p:nvPr/>
        </p:nvSpPr>
        <p:spPr>
          <a:xfrm>
            <a:off x="6267554" y="5943466"/>
            <a:ext cx="42489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42</a:t>
            </a:r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r: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e-5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 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lvl="0"/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size: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4, </a:t>
            </a:r>
            <a:r>
              <a:rPr lang="en-US" altLang="ko-KR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ko-KR" altLang="en-US" sz="14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teration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9592994E-EEE7-4E7D-B3F1-6B6149E4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82097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CB8E9-1A9E-4517-ABE1-03F74F08540E}"/>
              </a:ext>
            </a:extLst>
          </p:cNvPr>
          <p:cNvSpPr/>
          <p:nvPr/>
        </p:nvSpPr>
        <p:spPr>
          <a:xfrm>
            <a:off x="590263" y="1214955"/>
            <a:ext cx="2611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2800" b="1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RoBERTa</a:t>
            </a:r>
            <a:r>
              <a:rPr lang="en-US" altLang="ko-KR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(base)</a:t>
            </a:r>
            <a:endParaRPr lang="en-US" altLang="ko-KR" sz="2400" b="1" dirty="0">
              <a:solidFill>
                <a:prstClr val="whit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0" algn="just"/>
            <a:r>
              <a:rPr lang="en-US" altLang="ko-KR" sz="16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Using preprocessed data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46CCE3-70AF-4CA7-AF54-727952CE1FF5}"/>
              </a:ext>
            </a:extLst>
          </p:cNvPr>
          <p:cNvGrpSpPr/>
          <p:nvPr/>
        </p:nvGrpSpPr>
        <p:grpSpPr>
          <a:xfrm>
            <a:off x="2809683" y="633257"/>
            <a:ext cx="7750904" cy="2904650"/>
            <a:chOff x="2517974" y="607159"/>
            <a:chExt cx="7750904" cy="29046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37F144-005E-4CBF-ABAB-8486FFD347FA}"/>
                </a:ext>
              </a:extLst>
            </p:cNvPr>
            <p:cNvSpPr/>
            <p:nvPr/>
          </p:nvSpPr>
          <p:spPr>
            <a:xfrm>
              <a:off x="2517974" y="3173255"/>
              <a:ext cx="77509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train batch size: 42</a:t>
              </a:r>
              <a:r>
                <a:rPr lang="en-US" altLang="ko-KR" sz="16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r: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3e-5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 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64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test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32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e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poch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4, </a:t>
              </a:r>
              <a:r>
                <a:rPr lang="en-US" altLang="ko-KR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teration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5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553C98-0BF8-4224-AB40-08DF4ED33C6A}"/>
                </a:ext>
              </a:extLst>
            </p:cNvPr>
            <p:cNvSpPr/>
            <p:nvPr/>
          </p:nvSpPr>
          <p:spPr>
            <a:xfrm>
              <a:off x="4801073" y="607159"/>
              <a:ext cx="27955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Without Early Stopping</a:t>
              </a:r>
              <a:endParaRPr lang="ko-KR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C0E1A6-6415-42D1-AAC8-FFE501181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8" b="1772"/>
            <a:stretch/>
          </p:blipFill>
          <p:spPr>
            <a:xfrm>
              <a:off x="3078172" y="993267"/>
              <a:ext cx="6132462" cy="219122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DCBF43-3068-467A-8137-F32E1D9EBC80}"/>
              </a:ext>
            </a:extLst>
          </p:cNvPr>
          <p:cNvGrpSpPr/>
          <p:nvPr/>
        </p:nvGrpSpPr>
        <p:grpSpPr>
          <a:xfrm>
            <a:off x="2560660" y="3600710"/>
            <a:ext cx="7750904" cy="2833702"/>
            <a:chOff x="2517971" y="3632652"/>
            <a:chExt cx="7750904" cy="28337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F20D77-2A4B-4049-B90F-FCC071B73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8"/>
            <a:stretch/>
          </p:blipFill>
          <p:spPr>
            <a:xfrm>
              <a:off x="3245125" y="3999798"/>
              <a:ext cx="6031968" cy="216927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2CF75B-ED82-4418-A387-5747B484BC40}"/>
                </a:ext>
              </a:extLst>
            </p:cNvPr>
            <p:cNvSpPr/>
            <p:nvPr/>
          </p:nvSpPr>
          <p:spPr>
            <a:xfrm>
              <a:off x="2517971" y="6127800"/>
              <a:ext cx="77509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train batch size: 42</a:t>
              </a:r>
              <a:r>
                <a:rPr lang="en-US" altLang="ko-KR" sz="16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r: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3e-5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 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64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test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batch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size: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32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e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poch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4, </a:t>
              </a:r>
              <a:r>
                <a:rPr lang="en-US" altLang="ko-KR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</a:t>
              </a:r>
              <a:r>
                <a:rPr lang="ko-KR" altLang="en-US" sz="1400" dirty="0" err="1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teration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</a:t>
              </a:r>
              <a:r>
                <a:rPr lang="ko-KR" altLang="en-US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5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17FADD-1CE8-4CDC-A105-A5EECF4E4A34}"/>
                </a:ext>
              </a:extLst>
            </p:cNvPr>
            <p:cNvSpPr/>
            <p:nvPr/>
          </p:nvSpPr>
          <p:spPr>
            <a:xfrm>
              <a:off x="4257491" y="3632652"/>
              <a:ext cx="4114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With Early Stopping (tolerance = 3)</a:t>
              </a:r>
              <a:endParaRPr lang="ko-KR" alt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45EFE377-4A1D-4E6B-A45D-A3484480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29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3015569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자체 평가 및 보완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1CDF6A-3724-42A8-B52E-9C1134C93E21}"/>
              </a:ext>
            </a:extLst>
          </p:cNvPr>
          <p:cNvSpPr/>
          <p:nvPr/>
        </p:nvSpPr>
        <p:spPr>
          <a:xfrm>
            <a:off x="979471" y="3042248"/>
            <a:ext cx="28280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자체 평가 의견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 </a:t>
            </a:r>
            <a:r>
              <a:rPr lang="ko-KR" altLang="en-US" sz="3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느낀점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C8554-4570-48D4-85E7-D643B8B4424D}"/>
              </a:ext>
            </a:extLst>
          </p:cNvPr>
          <p:cNvSpPr/>
          <p:nvPr/>
        </p:nvSpPr>
        <p:spPr>
          <a:xfrm>
            <a:off x="4073371" y="2176627"/>
            <a:ext cx="7561685" cy="2808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 상태 저장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그래프 기록과 같은 진행과정 기록이 미흡했음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Wandb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사용을 절실하게 느낌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Ensemble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코드로 구현하지 못한 것이 아쉬움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Optuna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성공하지 못한 점이 아쉬움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Epoch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별로 모델 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저장해 놓지 못한 점 아쉬움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TPU </a:t>
            </a:r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 시도 못한 점 아쉬움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15A31065-EC57-4707-A4F6-8E749E4F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1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1053455" y="962706"/>
            <a:ext cx="180947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References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15A31065-EC57-4707-A4F6-8E749E4F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7FD950-0C6A-412A-B862-6BAB5D5E3EE4}"/>
              </a:ext>
            </a:extLst>
          </p:cNvPr>
          <p:cNvSpPr/>
          <p:nvPr/>
        </p:nvSpPr>
        <p:spPr>
          <a:xfrm>
            <a:off x="1053455" y="1829028"/>
            <a:ext cx="10485402" cy="374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Large models aren't converge while fine-tuning,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AliOsm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29 Jan 2020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Does anyone else observer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RoBERTa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fine-tuning instability?,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dennlinger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Jun 2021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ELECTRA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Binary Classification, na2na8(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velog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2021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</a:t>
            </a:r>
            <a:endParaRPr lang="en-US" altLang="ko-KR" sz="16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transformers pretrained model with dropout setting, SPLUNK TEAM, Aug 2022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Fine-tune BERT Model for Sentiment Analysis in Google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Colab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Deepak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Moonat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28 Dec 2021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bert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-base-uncased, Hugging Face (https://huggingface.co/bert-base-uncased)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Fine-tune a pretrained model, Hugging Face (https://huggingface.co/docs/transformers/training)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BERT: Pre-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trainig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of Deep Bidirectional Transformers for Language Understanding,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mino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park,</a:t>
            </a:r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 Dec 2018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BERT: Pre-training of Deep Bidirectional Transformers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forLanguage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Understanding , NAACL 2019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Fine-Tuning BERT for text-classification in </a:t>
            </a:r>
            <a:r>
              <a:rPr lang="en-US" altLang="ko-KR" sz="16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Pytorch</a:t>
            </a:r>
            <a:r>
              <a:rPr lang="en-US" altLang="ko-KR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Luv Bansal, Sep 18, 2021</a:t>
            </a:r>
          </a:p>
        </p:txBody>
      </p:sp>
    </p:spTree>
    <p:extLst>
      <p:ext uri="{BB962C8B-B14F-4D97-AF65-F5344CB8AC3E}">
        <p14:creationId xmlns:p14="http://schemas.microsoft.com/office/powerpoint/2010/main" val="16135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B6472-DBFE-4921-B486-E4BCC18CC37F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E8B1C-B0BA-4E6D-ABE1-3B7300642303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0E2FA-6F68-412F-A9E4-E022A2C43DA6}"/>
              </a:ext>
            </a:extLst>
          </p:cNvPr>
          <p:cNvSpPr txBox="1"/>
          <p:nvPr/>
        </p:nvSpPr>
        <p:spPr>
          <a:xfrm>
            <a:off x="1120405" y="2023789"/>
            <a:ext cx="4907113" cy="369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개요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팀 구성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진행 프로세스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결과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자체 평가 및 보완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31665-EFA8-4D5B-856F-199B6ED5D50D}"/>
              </a:ext>
            </a:extLst>
          </p:cNvPr>
          <p:cNvSpPr txBox="1"/>
          <p:nvPr/>
        </p:nvSpPr>
        <p:spPr>
          <a:xfrm>
            <a:off x="1120405" y="1100459"/>
            <a:ext cx="30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Sitka Subheading" pitchFamily="2" charset="0"/>
                <a:ea typeface="한컴산뜻돋움" panose="02000000000000000000" pitchFamily="2" charset="-127"/>
              </a:rPr>
              <a:t>Contents</a:t>
            </a:r>
            <a:endParaRPr lang="ko-KR" altLang="en-US" sz="5400" b="1" dirty="0">
              <a:solidFill>
                <a:schemeClr val="bg1"/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0495EDCB-E31C-4F49-A054-54CD402C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50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A81099-8B71-41BB-BF74-55921B1DF888}"/>
              </a:ext>
            </a:extLst>
          </p:cNvPr>
          <p:cNvSpPr/>
          <p:nvPr/>
        </p:nvSpPr>
        <p:spPr>
          <a:xfrm>
            <a:off x="4577411" y="3105834"/>
            <a:ext cx="3037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ED9C6-2418-44AE-9985-865F7D21DB46}"/>
              </a:ext>
            </a:extLst>
          </p:cNvPr>
          <p:cNvSpPr txBox="1"/>
          <p:nvPr/>
        </p:nvSpPr>
        <p:spPr>
          <a:xfrm>
            <a:off x="6663293" y="6231004"/>
            <a:ext cx="539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</a:t>
            </a:r>
            <a:r>
              <a:rPr lang="en-US" altLang="ko-KR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김가현  </a:t>
            </a:r>
            <a:r>
              <a:rPr lang="ko-KR" altLang="en-US" b="1" dirty="0" err="1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김동언</a:t>
            </a:r>
            <a:r>
              <a:rPr lang="ko-KR" altLang="en-US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박수빈  </a:t>
            </a:r>
            <a:r>
              <a:rPr lang="ko-KR" altLang="en-US" b="1" dirty="0" err="1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엄장진</a:t>
            </a:r>
            <a:r>
              <a:rPr lang="ko-KR" altLang="en-US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ko-KR" altLang="en-US" b="1" dirty="0" err="1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이채윤</a:t>
            </a:r>
            <a:r>
              <a:rPr lang="ko-KR" altLang="en-US" b="1" dirty="0">
                <a:solidFill>
                  <a:schemeClr val="bg1">
                    <a:alpha val="71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조현욱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899D7-F4A1-48C5-AF40-CC63C8C7528C}"/>
              </a:ext>
            </a:extLst>
          </p:cNvPr>
          <p:cNvSpPr txBox="1"/>
          <p:nvPr/>
        </p:nvSpPr>
        <p:spPr>
          <a:xfrm>
            <a:off x="383895" y="253867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alpha val="71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Team Project 1</a:t>
            </a:r>
            <a:endParaRPr lang="ko-KR" altLang="en-US" sz="2400" b="1" dirty="0">
              <a:solidFill>
                <a:schemeClr val="bg1">
                  <a:alpha val="71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5987A-5A3C-4FF9-AD91-224E37ABCD85}"/>
              </a:ext>
            </a:extLst>
          </p:cNvPr>
          <p:cNvSpPr txBox="1"/>
          <p:nvPr/>
        </p:nvSpPr>
        <p:spPr>
          <a:xfrm>
            <a:off x="383895" y="661622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75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E5B9D-E5E3-4C0E-8BA5-D7CF1059A6CA}"/>
              </a:ext>
            </a:extLst>
          </p:cNvPr>
          <p:cNvSpPr/>
          <p:nvPr/>
        </p:nvSpPr>
        <p:spPr>
          <a:xfrm>
            <a:off x="449132" y="6286819"/>
            <a:ext cx="88402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Source: Transformer Architecture(https://arxiv.org/pdf/1706.03762.pdf)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95D13E-3ED9-477E-B784-7907B3447966}"/>
              </a:ext>
            </a:extLst>
          </p:cNvPr>
          <p:cNvGrpSpPr/>
          <p:nvPr/>
        </p:nvGrpSpPr>
        <p:grpSpPr>
          <a:xfrm>
            <a:off x="1355723" y="1865908"/>
            <a:ext cx="4269325" cy="3233084"/>
            <a:chOff x="1181817" y="1688069"/>
            <a:chExt cx="4269325" cy="323308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FF10EF-B7B8-454F-BE31-759B33948112}"/>
                </a:ext>
              </a:extLst>
            </p:cNvPr>
            <p:cNvSpPr/>
            <p:nvPr/>
          </p:nvSpPr>
          <p:spPr>
            <a:xfrm>
              <a:off x="1181817" y="1688069"/>
              <a:ext cx="3401252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Transformer</a:t>
              </a: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‘Attention is all you need’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42C172-6F75-40DE-9CA6-00935809FF37}"/>
                </a:ext>
              </a:extLst>
            </p:cNvPr>
            <p:cNvSpPr/>
            <p:nvPr/>
          </p:nvSpPr>
          <p:spPr>
            <a:xfrm>
              <a:off x="1181817" y="2799803"/>
              <a:ext cx="4269325" cy="2121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기존의 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seq2seq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의 구조인 인코더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-</a:t>
              </a:r>
              <a:r>
                <a:rPr lang="ko-KR" altLang="en-US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디코더를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따르면서도 </a:t>
              </a:r>
              <a:r>
                <a:rPr lang="ko-KR" altLang="en-US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어텐션으로만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구현만 모델로 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RNN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을 사용하지 않고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인코더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-</a:t>
              </a:r>
              <a:r>
                <a:rPr lang="ko-KR" altLang="en-US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디코더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구조를 설계하였음에도 번역 성능에서도 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RNN</a:t>
              </a:r>
              <a:r>
                <a:rPr lang="ko-KR" altLang="en-US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보다 우수한 성능을 보여준다</a:t>
              </a:r>
              <a:r>
                <a:rPr lang="en-US" altLang="ko-KR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</a:p>
          </p:txBody>
        </p:sp>
      </p:grpSp>
      <p:pic>
        <p:nvPicPr>
          <p:cNvPr id="2054" name="Picture 6" descr="Transformer (Attention Is All You Need) 구현하기 (3/3) | Reinforce NLP">
            <a:extLst>
              <a:ext uri="{FF2B5EF4-FFF2-40B4-BE49-F238E27FC236}">
                <a16:creationId xmlns:a16="http://schemas.microsoft.com/office/drawing/2014/main" id="{793E2984-E975-4F42-9D94-A0CA9BCE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68" y="559832"/>
            <a:ext cx="5124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357A5B-B912-4E98-90A1-4FAB5151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8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FF10EF-B7B8-454F-BE31-759B33948112}"/>
              </a:ext>
            </a:extLst>
          </p:cNvPr>
          <p:cNvSpPr/>
          <p:nvPr/>
        </p:nvSpPr>
        <p:spPr>
          <a:xfrm>
            <a:off x="2165224" y="1308455"/>
            <a:ext cx="7843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BERT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Bidirectional Encoder Representations from Transformers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3AA5A4-4565-4D2A-9ABC-F441AFDA659F}"/>
              </a:ext>
            </a:extLst>
          </p:cNvPr>
          <p:cNvSpPr/>
          <p:nvPr/>
        </p:nvSpPr>
        <p:spPr>
          <a:xfrm>
            <a:off x="2367566" y="1893230"/>
            <a:ext cx="7456867" cy="4117856"/>
          </a:xfrm>
          <a:prstGeom prst="roundRect">
            <a:avLst>
              <a:gd name="adj" fmla="val 169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9E71F9-1EB6-453D-B070-D19280842004}"/>
              </a:ext>
            </a:extLst>
          </p:cNvPr>
          <p:cNvSpPr/>
          <p:nvPr/>
        </p:nvSpPr>
        <p:spPr>
          <a:xfrm>
            <a:off x="449132" y="6286819"/>
            <a:ext cx="88402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Source: BERT Model(https://humboldtwi.github.io/blog/research/information_systems_1920/bert_blog_post/)</a:t>
            </a:r>
            <a:endParaRPr lang="ko-KR" altLang="en-US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 descr="BERT verstehen – NLP – Acervo Lima">
            <a:extLst>
              <a:ext uri="{FF2B5EF4-FFF2-40B4-BE49-F238E27FC236}">
                <a16:creationId xmlns:a16="http://schemas.microsoft.com/office/drawing/2014/main" id="{ABE02F86-C441-4F7E-A357-A13FC50D9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" b="1943"/>
          <a:stretch/>
        </p:blipFill>
        <p:spPr bwMode="auto">
          <a:xfrm>
            <a:off x="3255684" y="1986730"/>
            <a:ext cx="5680630" cy="39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575BE-2F0D-48A4-B36E-874CC47A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19B99-0F1F-4D67-86E3-226A3A8AE6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0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E124A8-36AE-458E-8962-D790A831EFCA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0E2FA-6F68-412F-A9E4-E022A2C43DA6}"/>
              </a:ext>
            </a:extLst>
          </p:cNvPr>
          <p:cNvSpPr txBox="1"/>
          <p:nvPr/>
        </p:nvSpPr>
        <p:spPr>
          <a:xfrm>
            <a:off x="449132" y="633257"/>
            <a:ext cx="252825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개요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E21D8-7A5C-43F5-83F9-B8D13D6EBD85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17B6-777C-48B4-B737-2387B53AFE7C}"/>
              </a:ext>
            </a:extLst>
          </p:cNvPr>
          <p:cNvSpPr/>
          <p:nvPr/>
        </p:nvSpPr>
        <p:spPr>
          <a:xfrm>
            <a:off x="2271074" y="1422114"/>
            <a:ext cx="7649851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Goal</a:t>
            </a:r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주어진 데이터 셋에 대해 긍정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부정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(sentiment)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을 판별할 수 있는 </a:t>
            </a:r>
            <a:endParaRPr lang="en-US" altLang="ko-KR" sz="2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모델을 만들고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task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수행 정확도를 높일 수 있는 방법을 탐구하라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2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EFFEE5-6641-42F4-B27C-FBE338F0B0E2}"/>
              </a:ext>
            </a:extLst>
          </p:cNvPr>
          <p:cNvGrpSpPr/>
          <p:nvPr/>
        </p:nvGrpSpPr>
        <p:grpSpPr>
          <a:xfrm>
            <a:off x="1969240" y="2864510"/>
            <a:ext cx="8253519" cy="2797494"/>
            <a:chOff x="2400300" y="3102175"/>
            <a:chExt cx="7943841" cy="2645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99BBC1-2226-4D01-8779-B3DE2C7E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300" y="3102175"/>
              <a:ext cx="3914775" cy="264587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A9DAF59-D680-47B6-BC9A-9DBFA471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664" y="3102175"/>
              <a:ext cx="3956477" cy="264587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D3886-3AE9-49DD-A1F6-8475462E91DE}"/>
              </a:ext>
            </a:extLst>
          </p:cNvPr>
          <p:cNvSpPr/>
          <p:nvPr/>
        </p:nvSpPr>
        <p:spPr>
          <a:xfrm>
            <a:off x="3482142" y="5733043"/>
            <a:ext cx="52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word cloud of given dataset (positive, negative)</a:t>
            </a:r>
            <a:endParaRPr lang="ko-KR" altLang="en-US" dirty="0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28966EA5-1948-4D14-BC2D-6023DFCF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86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E124A8-36AE-458E-8962-D790A831EFCA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0E2FA-6F68-412F-A9E4-E022A2C43DA6}"/>
              </a:ext>
            </a:extLst>
          </p:cNvPr>
          <p:cNvSpPr txBox="1"/>
          <p:nvPr/>
        </p:nvSpPr>
        <p:spPr>
          <a:xfrm>
            <a:off x="449132" y="633257"/>
            <a:ext cx="252825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프로젝트 개요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E21D8-7A5C-43F5-83F9-B8D13D6EBD85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17B6-777C-48B4-B737-2387B53AFE7C}"/>
              </a:ext>
            </a:extLst>
          </p:cNvPr>
          <p:cNvSpPr/>
          <p:nvPr/>
        </p:nvSpPr>
        <p:spPr>
          <a:xfrm>
            <a:off x="1563948" y="1407409"/>
            <a:ext cx="5253361" cy="1971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Plan</a:t>
            </a:r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Baseline 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코드 분석 및 디버깅</a:t>
            </a:r>
            <a:endParaRPr lang="en-US" altLang="ko-KR" sz="2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Parameter tuning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을 통한 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accuracy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향상</a:t>
            </a:r>
            <a:endParaRPr lang="en-US" altLang="ko-KR" sz="2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모델 응용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발표 자료 준비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042B57-FEC8-4FDF-8062-438E5204E3E4}"/>
              </a:ext>
            </a:extLst>
          </p:cNvPr>
          <p:cNvSpPr/>
          <p:nvPr/>
        </p:nvSpPr>
        <p:spPr>
          <a:xfrm>
            <a:off x="1563949" y="4750315"/>
            <a:ext cx="39581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Tool we used</a:t>
            </a:r>
            <a:endParaRPr lang="en-US" altLang="ko-KR" sz="28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Google </a:t>
            </a:r>
            <a:r>
              <a:rPr lang="en-US" altLang="ko-KR" sz="2000" b="1" dirty="0" err="1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Colab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(</a:t>
            </a:r>
            <a:r>
              <a:rPr lang="en-US" altLang="ko-KR" sz="2000" b="1" dirty="0" err="1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pytorch</a:t>
            </a:r>
            <a:r>
              <a:rPr lang="en-US" altLang="ko-KR" sz="2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), </a:t>
            </a:r>
            <a:r>
              <a:rPr lang="en-US" altLang="ko-KR" sz="2000" b="1" dirty="0" err="1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Optuna</a:t>
            </a:r>
            <a:endParaRPr lang="en-US" altLang="ko-KR" sz="2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F4D194-F1A3-48FD-A88B-1FC6C01EC26F}"/>
              </a:ext>
            </a:extLst>
          </p:cNvPr>
          <p:cNvSpPr/>
          <p:nvPr/>
        </p:nvSpPr>
        <p:spPr>
          <a:xfrm>
            <a:off x="2031364" y="4261864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9/27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BC7B9-A702-403C-9677-53B9A0404AAA}"/>
              </a:ext>
            </a:extLst>
          </p:cNvPr>
          <p:cNvSpPr/>
          <p:nvPr/>
        </p:nvSpPr>
        <p:spPr>
          <a:xfrm>
            <a:off x="3256435" y="4271748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9/28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1A0A8-06B9-4F54-81F3-7D6ED54A4D3F}"/>
              </a:ext>
            </a:extLst>
          </p:cNvPr>
          <p:cNvSpPr/>
          <p:nvPr/>
        </p:nvSpPr>
        <p:spPr>
          <a:xfrm>
            <a:off x="4565846" y="4269389"/>
            <a:ext cx="57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9/29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C42F2A-795D-4410-94B4-21C55C53D2E2}"/>
              </a:ext>
            </a:extLst>
          </p:cNvPr>
          <p:cNvSpPr/>
          <p:nvPr/>
        </p:nvSpPr>
        <p:spPr>
          <a:xfrm>
            <a:off x="5790917" y="4279273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9/30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A87225-C0D7-4FD5-989F-C4315F7E7CCD}"/>
              </a:ext>
            </a:extLst>
          </p:cNvPr>
          <p:cNvSpPr/>
          <p:nvPr/>
        </p:nvSpPr>
        <p:spPr>
          <a:xfrm>
            <a:off x="7092083" y="4275616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646D2E-1E5B-4102-9D6C-747871944D80}"/>
              </a:ext>
            </a:extLst>
          </p:cNvPr>
          <p:cNvSpPr/>
          <p:nvPr/>
        </p:nvSpPr>
        <p:spPr>
          <a:xfrm>
            <a:off x="8317154" y="4285500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93726B-99F0-44FB-9038-083B6D28AE30}"/>
              </a:ext>
            </a:extLst>
          </p:cNvPr>
          <p:cNvSpPr/>
          <p:nvPr/>
        </p:nvSpPr>
        <p:spPr>
          <a:xfrm>
            <a:off x="9542225" y="4269388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6D71E93-246D-49B2-8504-BE45468666C1}"/>
              </a:ext>
            </a:extLst>
          </p:cNvPr>
          <p:cNvGrpSpPr/>
          <p:nvPr/>
        </p:nvGrpSpPr>
        <p:grpSpPr>
          <a:xfrm>
            <a:off x="1563949" y="3579821"/>
            <a:ext cx="9156700" cy="647514"/>
            <a:chOff x="1563949" y="3579821"/>
            <a:chExt cx="9156700" cy="64751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EA9925-D069-4C21-8DEE-60FFC0D35FB5}"/>
                </a:ext>
              </a:extLst>
            </p:cNvPr>
            <p:cNvCxnSpPr/>
            <p:nvPr/>
          </p:nvCxnSpPr>
          <p:spPr>
            <a:xfrm>
              <a:off x="1563949" y="4155335"/>
              <a:ext cx="9156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FC7E209-C3FB-4F02-9478-4ADA6D8152FE}"/>
                </a:ext>
              </a:extLst>
            </p:cNvPr>
            <p:cNvSpPr/>
            <p:nvPr/>
          </p:nvSpPr>
          <p:spPr>
            <a:xfrm>
              <a:off x="2263738" y="4101335"/>
              <a:ext cx="126000" cy="12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DC38A9E-71C1-4C21-8302-EA892775F09E}"/>
                </a:ext>
              </a:extLst>
            </p:cNvPr>
            <p:cNvSpPr/>
            <p:nvPr/>
          </p:nvSpPr>
          <p:spPr>
            <a:xfrm>
              <a:off x="2652063" y="3597490"/>
              <a:ext cx="2090236" cy="3676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PLAN 1</a:t>
              </a:r>
              <a:endParaRPr lang="ko-KR" altLang="en-US" b="1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C2911E04-EE65-4CA0-AF31-F7562A712A92}"/>
                </a:ext>
              </a:extLst>
            </p:cNvPr>
            <p:cNvCxnSpPr>
              <a:cxnSpLocks/>
              <a:stCxn id="16" idx="0"/>
              <a:endCxn id="6" idx="1"/>
            </p:cNvCxnSpPr>
            <p:nvPr/>
          </p:nvCxnSpPr>
          <p:spPr>
            <a:xfrm rot="5400000" flipH="1" flipV="1">
              <a:off x="2329390" y="3778663"/>
              <a:ext cx="320020" cy="325325"/>
            </a:xfrm>
            <a:prstGeom prst="bentConnector2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DD217E4-2E5F-40D8-9D53-EFA7A2AE8ABF}"/>
                </a:ext>
              </a:extLst>
            </p:cNvPr>
            <p:cNvSpPr/>
            <p:nvPr/>
          </p:nvSpPr>
          <p:spPr>
            <a:xfrm>
              <a:off x="4790745" y="4078537"/>
              <a:ext cx="126000" cy="12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A071749-3A0C-4E36-8127-97905981489E}"/>
                </a:ext>
              </a:extLst>
            </p:cNvPr>
            <p:cNvSpPr/>
            <p:nvPr/>
          </p:nvSpPr>
          <p:spPr>
            <a:xfrm>
              <a:off x="5322030" y="3579821"/>
              <a:ext cx="1947276" cy="3676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PLAN 2</a:t>
              </a:r>
              <a:endParaRPr lang="ko-KR" altLang="en-US" b="1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88535B4F-9F4C-4185-805A-8E0967BE5F6A}"/>
                </a:ext>
              </a:extLst>
            </p:cNvPr>
            <p:cNvCxnSpPr>
              <a:cxnSpLocks/>
              <a:stCxn id="28" idx="0"/>
              <a:endCxn id="29" idx="1"/>
            </p:cNvCxnSpPr>
            <p:nvPr/>
          </p:nvCxnSpPr>
          <p:spPr>
            <a:xfrm rot="5400000" flipH="1" flipV="1">
              <a:off x="4930442" y="3686950"/>
              <a:ext cx="314891" cy="468285"/>
            </a:xfrm>
            <a:prstGeom prst="bentConnector2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29843-BC06-47D2-82B4-0A04D2E4CD38}"/>
                </a:ext>
              </a:extLst>
            </p:cNvPr>
            <p:cNvSpPr/>
            <p:nvPr/>
          </p:nvSpPr>
          <p:spPr>
            <a:xfrm>
              <a:off x="7317752" y="4078537"/>
              <a:ext cx="126000" cy="12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71B1ED6-656E-4C05-9EA1-B941BEB8EE2E}"/>
                </a:ext>
              </a:extLst>
            </p:cNvPr>
            <p:cNvSpPr/>
            <p:nvPr/>
          </p:nvSpPr>
          <p:spPr>
            <a:xfrm>
              <a:off x="7560368" y="3579822"/>
              <a:ext cx="2304895" cy="3676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PLAN 3</a:t>
              </a:r>
              <a:endParaRPr lang="ko-KR" altLang="en-US" b="1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927837E2-AEC5-4A0F-A7AF-E1E2B4511D44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rot="5400000" flipH="1" flipV="1">
              <a:off x="7451004" y="3693397"/>
              <a:ext cx="314889" cy="455392"/>
            </a:xfrm>
            <a:prstGeom prst="bentConnector2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슬라이드 번호 개체 틀 2">
            <a:extLst>
              <a:ext uri="{FF2B5EF4-FFF2-40B4-BE49-F238E27FC236}">
                <a16:creationId xmlns:a16="http://schemas.microsoft.com/office/drawing/2014/main" id="{8EA7F5F6-CCCC-4A71-8738-437587EC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60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-65434" y="-18839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A07985-8C54-4000-9F0B-64CFE0253125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CB4897-32AF-4AC6-A8DB-81620E27D65C}"/>
              </a:ext>
            </a:extLst>
          </p:cNvPr>
          <p:cNvSpPr/>
          <p:nvPr/>
        </p:nvSpPr>
        <p:spPr>
          <a:xfrm>
            <a:off x="5577325" y="4005210"/>
            <a:ext cx="1260000" cy="12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5AF24-9481-4BF3-939F-13523A432920}"/>
              </a:ext>
            </a:extLst>
          </p:cNvPr>
          <p:cNvSpPr txBox="1"/>
          <p:nvPr/>
        </p:nvSpPr>
        <p:spPr>
          <a:xfrm>
            <a:off x="1737313" y="2361050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팀장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김가현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053AF-F0D3-40EB-A8C2-F9600F2259DF}"/>
              </a:ext>
            </a:extLst>
          </p:cNvPr>
          <p:cNvSpPr txBox="1"/>
          <p:nvPr/>
        </p:nvSpPr>
        <p:spPr>
          <a:xfrm>
            <a:off x="5126145" y="2387831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팀원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박수빈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A81E1-DE65-4483-8FD7-9A90661B6078}"/>
              </a:ext>
            </a:extLst>
          </p:cNvPr>
          <p:cNvSpPr txBox="1"/>
          <p:nvPr/>
        </p:nvSpPr>
        <p:spPr>
          <a:xfrm>
            <a:off x="8488537" y="4885350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팀원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엄장진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1ACC3-B77F-4143-87BB-082CA4C674D6}"/>
              </a:ext>
            </a:extLst>
          </p:cNvPr>
          <p:cNvSpPr txBox="1"/>
          <p:nvPr/>
        </p:nvSpPr>
        <p:spPr>
          <a:xfrm>
            <a:off x="5077741" y="4864298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팀원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김동언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AE33-9C8B-4FFA-AF3E-72A1E1AED7DA}"/>
              </a:ext>
            </a:extLst>
          </p:cNvPr>
          <p:cNvSpPr txBox="1"/>
          <p:nvPr/>
        </p:nvSpPr>
        <p:spPr>
          <a:xfrm>
            <a:off x="1745960" y="4884372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팀원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조현욱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95FE8-66B3-4ECD-8639-AD8F360B5B1C}"/>
              </a:ext>
            </a:extLst>
          </p:cNvPr>
          <p:cNvSpPr txBox="1"/>
          <p:nvPr/>
        </p:nvSpPr>
        <p:spPr>
          <a:xfrm>
            <a:off x="8425782" y="2383401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팀원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이채윤</a:t>
            </a:r>
            <a:endParaRPr lang="en-US" altLang="ko-KR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5C3AB-C297-4AE4-9E12-1DB320D2E110}"/>
              </a:ext>
            </a:extLst>
          </p:cNvPr>
          <p:cNvSpPr txBox="1"/>
          <p:nvPr/>
        </p:nvSpPr>
        <p:spPr>
          <a:xfrm>
            <a:off x="8496319" y="5523192"/>
            <a:ext cx="197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tuning 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using </a:t>
            </a:r>
            <a:r>
              <a:rPr lang="en-US" altLang="ko-KR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Optuna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FD3DD0-78A1-4648-BD0F-48E7760417AD}"/>
              </a:ext>
            </a:extLst>
          </p:cNvPr>
          <p:cNvSpPr txBox="1"/>
          <p:nvPr/>
        </p:nvSpPr>
        <p:spPr>
          <a:xfrm>
            <a:off x="8410841" y="2990866"/>
            <a:ext cx="206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 preprocessing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tuning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203330-95CD-4E89-A8BE-B152C95AC871}"/>
              </a:ext>
            </a:extLst>
          </p:cNvPr>
          <p:cNvSpPr txBox="1"/>
          <p:nvPr/>
        </p:nvSpPr>
        <p:spPr>
          <a:xfrm>
            <a:off x="1737314" y="2990867"/>
            <a:ext cx="1905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baseline analysis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FF3B-492D-4D33-9FF6-72361081C93C}"/>
              </a:ext>
            </a:extLst>
          </p:cNvPr>
          <p:cNvSpPr txBox="1"/>
          <p:nvPr/>
        </p:nvSpPr>
        <p:spPr>
          <a:xfrm>
            <a:off x="5117146" y="2990867"/>
            <a:ext cx="2063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baseline analysis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model approach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 preprocessing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07C18-8C59-43F9-B048-D12E91DAF974}"/>
              </a:ext>
            </a:extLst>
          </p:cNvPr>
          <p:cNvSpPr txBox="1"/>
          <p:nvPr/>
        </p:nvSpPr>
        <p:spPr>
          <a:xfrm>
            <a:off x="5077741" y="5547312"/>
            <a:ext cx="1905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baseline analysis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tuning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6745D-F003-43AC-A6DC-407D4C21A63D}"/>
              </a:ext>
            </a:extLst>
          </p:cNvPr>
          <p:cNvSpPr txBox="1"/>
          <p:nvPr/>
        </p:nvSpPr>
        <p:spPr>
          <a:xfrm>
            <a:off x="1735051" y="5510629"/>
            <a:ext cx="206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 preprocessing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parameter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8B173-FE48-4AC1-87F8-891A816C5FA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A865A7-A3AB-4810-A4AA-B34E08511013}"/>
              </a:ext>
            </a:extLst>
          </p:cNvPr>
          <p:cNvSpPr txBox="1"/>
          <p:nvPr/>
        </p:nvSpPr>
        <p:spPr>
          <a:xfrm>
            <a:off x="449132" y="633257"/>
            <a:ext cx="151355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팀 구성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A7545-A3E4-4DE6-92FB-EF5FAC6B1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66" t="18591" r="-825" b="31588"/>
          <a:stretch/>
        </p:blipFill>
        <p:spPr>
          <a:xfrm>
            <a:off x="5618037" y="1438455"/>
            <a:ext cx="1295014" cy="12950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5EC1EE-0178-4370-8756-8D5533763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195" y="3958241"/>
            <a:ext cx="1283044" cy="128304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CCDA57-49DA-40D7-8E4C-1A3C968DA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307" y="1426373"/>
            <a:ext cx="1297719" cy="129501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5B74F6-4551-4D45-8C5B-DADAD3B07E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1" r="3894" b="5415"/>
          <a:stretch/>
        </p:blipFill>
        <p:spPr>
          <a:xfrm>
            <a:off x="2172520" y="1426373"/>
            <a:ext cx="1297719" cy="130709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985557-B30B-4E17-A4DB-6051BD339D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b="24000"/>
          <a:stretch/>
        </p:blipFill>
        <p:spPr>
          <a:xfrm>
            <a:off x="8975578" y="3952806"/>
            <a:ext cx="1260000" cy="125854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E21981FA-7364-4327-9772-5BDC6D7C5E6C}"/>
              </a:ext>
            </a:extLst>
          </p:cNvPr>
          <p:cNvSpPr/>
          <p:nvPr/>
        </p:nvSpPr>
        <p:spPr>
          <a:xfrm>
            <a:off x="8979184" y="3962276"/>
            <a:ext cx="1260000" cy="12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721EE9-A230-4C4D-B6DF-83DB2E7F7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1547" y="3952806"/>
            <a:ext cx="1363279" cy="129595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2CC523-0205-4E73-87DC-8CC0A6ABD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1912" y="3952078"/>
            <a:ext cx="1295955" cy="129595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6" name="슬라이드 번호 개체 틀 2">
            <a:extLst>
              <a:ext uri="{FF2B5EF4-FFF2-40B4-BE49-F238E27FC236}">
                <a16:creationId xmlns:a16="http://schemas.microsoft.com/office/drawing/2014/main" id="{5767EA96-FFF5-47BA-9148-1915E58C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9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-3810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A7D25-500D-4E40-B13E-09D5F3E43A42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F3A7D-E8D6-4DA7-96F0-99EA2EF545F2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E6F04-A82F-4FB8-BBE7-C081F7B856F8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프로세스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BE0617-5229-4AD2-ABFD-4ED3974704E2}"/>
              </a:ext>
            </a:extLst>
          </p:cNvPr>
          <p:cNvSpPr/>
          <p:nvPr/>
        </p:nvSpPr>
        <p:spPr>
          <a:xfrm>
            <a:off x="1182211" y="1551599"/>
            <a:ext cx="9954651" cy="4097490"/>
          </a:xfrm>
          <a:prstGeom prst="rect">
            <a:avLst/>
          </a:prstGeom>
          <a:solidFill>
            <a:schemeClr val="bg2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417CA51-5135-424F-8A5A-45185907B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00154"/>
              </p:ext>
            </p:extLst>
          </p:nvPr>
        </p:nvGraphicFramePr>
        <p:xfrm>
          <a:off x="1182211" y="1551599"/>
          <a:ext cx="9954651" cy="409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74">
                  <a:extLst>
                    <a:ext uri="{9D8B030D-6E8A-4147-A177-3AD203B41FA5}">
                      <a16:colId xmlns:a16="http://schemas.microsoft.com/office/drawing/2014/main" val="156041288"/>
                    </a:ext>
                  </a:extLst>
                </a:gridCol>
                <a:gridCol w="2267477">
                  <a:extLst>
                    <a:ext uri="{9D8B030D-6E8A-4147-A177-3AD203B41FA5}">
                      <a16:colId xmlns:a16="http://schemas.microsoft.com/office/drawing/2014/main" val="3892488877"/>
                    </a:ext>
                  </a:extLst>
                </a:gridCol>
                <a:gridCol w="5041900">
                  <a:extLst>
                    <a:ext uri="{9D8B030D-6E8A-4147-A177-3AD203B41FA5}">
                      <a16:colId xmlns:a16="http://schemas.microsoft.com/office/drawing/2014/main" val="593662709"/>
                    </a:ext>
                  </a:extLst>
                </a:gridCol>
              </a:tblGrid>
              <a:tr h="521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구분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기간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활동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768923"/>
                  </a:ext>
                </a:extLst>
              </a:tr>
              <a:tr h="416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Baseline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코드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분석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9/27(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)-9/29(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Baseline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코드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분석 및 디버깅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618144"/>
                  </a:ext>
                </a:extLst>
              </a:tr>
              <a:tr h="741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파라미터 튜닝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9/29(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)-9/30(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디버깅 완료 후 파라미터 튜닝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최적화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lr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, batch size, iteration, epoch, random seed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등 조절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963667"/>
                  </a:ext>
                </a:extLst>
              </a:tr>
              <a:tr h="449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다른 모델 이용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9/29(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)-10/2(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RoBERTa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Electra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 모델 이용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02677"/>
                  </a:ext>
                </a:extLst>
              </a:tr>
              <a:tr h="757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데이터 추가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전처리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9/30(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)-9/30(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중복 데이터 제거 및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시퀀스 길이 편집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76863"/>
                  </a:ext>
                </a:extLst>
              </a:tr>
              <a:tr h="757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모델 응용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10/1(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토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)-10/3(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Early stopping, ensemble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을 이용해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정확도 향상 시도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, overfitting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잡기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90570"/>
                  </a:ext>
                </a:extLst>
              </a:tr>
              <a:tr h="454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총 프로젝트 기간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9/27-10/4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주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마루 부리 Beta" panose="020B0600000101010101" pitchFamily="50" charset="-127"/>
                        <a:ea typeface="마루 부리 Beta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매일 아침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마루 부리 Beta" panose="020B0600000101010101" pitchFamily="50" charset="-127"/>
                          <a:ea typeface="마루 부리 Beta" panose="020B0600000101010101" pitchFamily="50" charset="-127"/>
                        </a:rPr>
                        <a:t>저녁 팀 미팅 진행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448966"/>
                  </a:ext>
                </a:extLst>
              </a:tr>
            </a:tbl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A2762194-0375-4ADF-B165-238C538B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53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27B5-73EC-4208-B043-90094C78AB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A7D25-500D-4E40-B13E-09D5F3E43A42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0244FF-7AC2-4849-8489-FFE5B2A255E6}"/>
              </a:ext>
            </a:extLst>
          </p:cNvPr>
          <p:cNvSpPr/>
          <p:nvPr/>
        </p:nvSpPr>
        <p:spPr>
          <a:xfrm>
            <a:off x="1124754" y="2258679"/>
            <a:ext cx="9942491" cy="2402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Accuracy improving strategies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data </a:t>
            </a: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내의 중복 값 제거 등 </a:t>
            </a:r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data pre-processing </a:t>
            </a: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시도</a:t>
            </a:r>
            <a:endParaRPr lang="en-US" altLang="ko-KR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담당 파라미터 선정</a:t>
            </a:r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parameter tuning</a:t>
            </a: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을 통한 </a:t>
            </a:r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accuracy </a:t>
            </a: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향상 시도</a:t>
            </a:r>
            <a:endParaRPr lang="en-US" altLang="ko-KR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베이스라인 코드에 주어진 </a:t>
            </a:r>
            <a:r>
              <a:rPr lang="en-US" altLang="ko-KR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BERT </a:t>
            </a:r>
            <a:r>
              <a:rPr lang="ko-KR" altLang="en-US" sz="28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외의 다른 모델 </a:t>
            </a:r>
            <a:r>
              <a:rPr lang="ko-KR" altLang="en-US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학습 시도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F3A7D-E8D6-4DA7-96F0-99EA2EF545F2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E6F04-A82F-4FB8-BBE7-C081F7B856F8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프로세스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526E0B42-AC1F-449C-BF14-E76321E1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90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2641166" y="1143738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4206E9E-3C3F-441F-872E-C7406A1422E2}"/>
              </a:ext>
            </a:extLst>
          </p:cNvPr>
          <p:cNvGrpSpPr/>
          <p:nvPr/>
        </p:nvGrpSpPr>
        <p:grpSpPr>
          <a:xfrm>
            <a:off x="790372" y="1134702"/>
            <a:ext cx="4528611" cy="827259"/>
            <a:chOff x="982875" y="1167449"/>
            <a:chExt cx="4528611" cy="8272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66103-BD94-4C59-8F45-AC50E26D3C4F}"/>
                </a:ext>
              </a:extLst>
            </p:cNvPr>
            <p:cNvSpPr/>
            <p:nvPr/>
          </p:nvSpPr>
          <p:spPr>
            <a:xfrm>
              <a:off x="982875" y="1167449"/>
              <a:ext cx="31947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Parameter tuning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B34058-A9B7-4B2A-999B-56B0C72A16E9}"/>
                </a:ext>
              </a:extLst>
            </p:cNvPr>
            <p:cNvSpPr/>
            <p:nvPr/>
          </p:nvSpPr>
          <p:spPr>
            <a:xfrm>
              <a:off x="982875" y="1625376"/>
              <a:ext cx="4528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learning rate 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조절</a:t>
              </a:r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(first given value: 5e-5)</a:t>
              </a:r>
              <a:endPara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1074CC-97C7-42B1-94B4-A66CADFB1C6A}"/>
              </a:ext>
            </a:extLst>
          </p:cNvPr>
          <p:cNvGrpSpPr/>
          <p:nvPr/>
        </p:nvGrpSpPr>
        <p:grpSpPr>
          <a:xfrm>
            <a:off x="790852" y="2569259"/>
            <a:ext cx="4689312" cy="2598479"/>
            <a:chOff x="828972" y="3504341"/>
            <a:chExt cx="5312026" cy="284809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6A516E2-971C-43A1-A14E-A621476D3BD6}"/>
                </a:ext>
              </a:extLst>
            </p:cNvPr>
            <p:cNvGrpSpPr/>
            <p:nvPr/>
          </p:nvGrpSpPr>
          <p:grpSpPr>
            <a:xfrm>
              <a:off x="832400" y="3504341"/>
              <a:ext cx="5308598" cy="1972615"/>
              <a:chOff x="716015" y="2266075"/>
              <a:chExt cx="5308598" cy="197261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52790F6-97F6-4A20-84F3-848A336FCEC3}"/>
                  </a:ext>
                </a:extLst>
              </p:cNvPr>
              <p:cNvSpPr/>
              <p:nvPr/>
            </p:nvSpPr>
            <p:spPr>
              <a:xfrm>
                <a:off x="716015" y="2266075"/>
                <a:ext cx="5308598" cy="19726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76D721E-50F2-4077-89D2-EDB029525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465" y="2280478"/>
                <a:ext cx="4953663" cy="1943809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F3EE4E0-303D-49EE-8DB0-B172982CBE79}"/>
                </a:ext>
              </a:extLst>
            </p:cNvPr>
            <p:cNvSpPr/>
            <p:nvPr/>
          </p:nvSpPr>
          <p:spPr>
            <a:xfrm>
              <a:off x="828972" y="5475343"/>
              <a:ext cx="4235456" cy="877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&lt;First given conditions&gt;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train_batch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32 ,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64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lr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5e-5, iteration: 5, epoch:3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963053-DD45-445B-BA56-944B9AB23671}"/>
              </a:ext>
            </a:extLst>
          </p:cNvPr>
          <p:cNvGrpSpPr/>
          <p:nvPr/>
        </p:nvGrpSpPr>
        <p:grpSpPr>
          <a:xfrm>
            <a:off x="6000047" y="255705"/>
            <a:ext cx="5679695" cy="5832566"/>
            <a:chOff x="5994618" y="311828"/>
            <a:chExt cx="5679695" cy="583256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AE2A55A-80E4-477E-A1EC-004066938530}"/>
                </a:ext>
              </a:extLst>
            </p:cNvPr>
            <p:cNvGrpSpPr/>
            <p:nvPr/>
          </p:nvGrpSpPr>
          <p:grpSpPr>
            <a:xfrm>
              <a:off x="6000528" y="2409311"/>
              <a:ext cx="5651899" cy="2141714"/>
              <a:chOff x="5888398" y="3962502"/>
              <a:chExt cx="5841615" cy="267746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3045D89-4CD5-4A46-BB18-2D1ABA8E1747}"/>
                  </a:ext>
                </a:extLst>
              </p:cNvPr>
              <p:cNvGrpSpPr/>
              <p:nvPr/>
            </p:nvGrpSpPr>
            <p:grpSpPr>
              <a:xfrm>
                <a:off x="5967654" y="3962502"/>
                <a:ext cx="5762359" cy="2034378"/>
                <a:chOff x="6108188" y="3062721"/>
                <a:chExt cx="5762359" cy="2034378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793DC56-36CC-4244-BEFD-3D54F4D3DD66}"/>
                    </a:ext>
                  </a:extLst>
                </p:cNvPr>
                <p:cNvSpPr/>
                <p:nvPr/>
              </p:nvSpPr>
              <p:spPr>
                <a:xfrm>
                  <a:off x="6108188" y="3077308"/>
                  <a:ext cx="5762359" cy="20197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2974BA3F-615F-41EF-9F70-503228189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4866" y="3062721"/>
                  <a:ext cx="5542252" cy="2034378"/>
                </a:xfrm>
                <a:prstGeom prst="rect">
                  <a:avLst/>
                </a:prstGeom>
              </p:spPr>
            </p:pic>
          </p:grp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D04BE52-CEEF-4B8F-AE39-DD64F4D78E60}"/>
                  </a:ext>
                </a:extLst>
              </p:cNvPr>
              <p:cNvSpPr/>
              <p:nvPr/>
            </p:nvSpPr>
            <p:spPr>
              <a:xfrm>
                <a:off x="5888398" y="5985863"/>
                <a:ext cx="5040813" cy="654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2. learning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rate: 1e-5</a:t>
                </a:r>
              </a:p>
              <a:p>
                <a:pPr lvl="0"/>
                <a:r>
                  <a:rPr lang="en-US" altLang="ko-KR" sz="12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train batch size: 32,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ter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AE219D-038E-434B-BE19-C04D4B21426E}"/>
                </a:ext>
              </a:extLst>
            </p:cNvPr>
            <p:cNvGrpSpPr/>
            <p:nvPr/>
          </p:nvGrpSpPr>
          <p:grpSpPr>
            <a:xfrm>
              <a:off x="5994618" y="311828"/>
              <a:ext cx="5679695" cy="2122828"/>
              <a:chOff x="5842071" y="808243"/>
              <a:chExt cx="5906013" cy="274813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5AD4361-5541-42EA-8E5D-2E058B4B77DD}"/>
                  </a:ext>
                </a:extLst>
              </p:cNvPr>
              <p:cNvSpPr/>
              <p:nvPr/>
            </p:nvSpPr>
            <p:spPr>
              <a:xfrm>
                <a:off x="5842071" y="2879034"/>
                <a:ext cx="5841616" cy="67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learning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rate: 1e-7</a:t>
                </a:r>
              </a:p>
              <a:p>
                <a:pPr lvl="0"/>
                <a:r>
                  <a:rPr lang="en-US" altLang="ko-KR" sz="12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train batch size: 32,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ter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endParaRPr lang="ko-KR" altLang="en-US" sz="1600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3E5786-339F-408C-B150-25FD854C1F86}"/>
                  </a:ext>
                </a:extLst>
              </p:cNvPr>
              <p:cNvGrpSpPr/>
              <p:nvPr/>
            </p:nvGrpSpPr>
            <p:grpSpPr>
              <a:xfrm>
                <a:off x="5950713" y="808243"/>
                <a:ext cx="5797371" cy="2093316"/>
                <a:chOff x="6069588" y="1809046"/>
                <a:chExt cx="5797371" cy="209331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7CD2FEF4-4DC3-4451-ACA4-A7318C130BB7}"/>
                    </a:ext>
                  </a:extLst>
                </p:cNvPr>
                <p:cNvSpPr/>
                <p:nvPr/>
              </p:nvSpPr>
              <p:spPr>
                <a:xfrm>
                  <a:off x="6069588" y="1809046"/>
                  <a:ext cx="5797371" cy="20915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6853D019-60D3-4897-AE97-1720BFF3D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144" y="1822487"/>
                  <a:ext cx="5546330" cy="2079875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BA5D04-22D2-4A04-9339-6756915E4754}"/>
                </a:ext>
              </a:extLst>
            </p:cNvPr>
            <p:cNvSpPr/>
            <p:nvPr/>
          </p:nvSpPr>
          <p:spPr>
            <a:xfrm>
              <a:off x="6054233" y="4528758"/>
              <a:ext cx="5575217" cy="1615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8C3810-5151-4C60-A195-D8165B2A38A6}"/>
              </a:ext>
            </a:extLst>
          </p:cNvPr>
          <p:cNvSpPr/>
          <p:nvPr/>
        </p:nvSpPr>
        <p:spPr>
          <a:xfrm>
            <a:off x="6026749" y="6020829"/>
            <a:ext cx="48771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learning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rate: 3e-5</a:t>
            </a:r>
          </a:p>
          <a:p>
            <a:pPr lvl="0"/>
            <a:r>
              <a:rPr lang="en-US" altLang="ko-KR" sz="12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32,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ter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C61D4A9-BD03-4512-84B5-A4232A1C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48" y="4479512"/>
            <a:ext cx="5333795" cy="16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6F804C5-2105-483A-8D8E-BDF45F8D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63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D2C2A-5E60-4388-9680-FF99F95C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4330FC-CBD6-4E2F-8040-8C548368A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D4820-ADE4-465A-B1BC-C83F513F9FA2}"/>
              </a:ext>
            </a:extLst>
          </p:cNvPr>
          <p:cNvSpPr/>
          <p:nvPr/>
        </p:nvSpPr>
        <p:spPr>
          <a:xfrm>
            <a:off x="-8965" y="-11668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7FC2F-C6D9-4154-B830-44DBC59E25CB}"/>
              </a:ext>
            </a:extLst>
          </p:cNvPr>
          <p:cNvSpPr/>
          <p:nvPr/>
        </p:nvSpPr>
        <p:spPr>
          <a:xfrm>
            <a:off x="291062" y="255705"/>
            <a:ext cx="11609876" cy="634659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1B8D6-1803-4E7C-B4DE-2DCAD57C110E}"/>
              </a:ext>
            </a:extLst>
          </p:cNvPr>
          <p:cNvSpPr txBox="1"/>
          <p:nvPr/>
        </p:nvSpPr>
        <p:spPr>
          <a:xfrm>
            <a:off x="449132" y="370305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alpha val="62000"/>
                  </a:schemeClr>
                </a:solidFill>
                <a:latin typeface="Sitka Subheading" pitchFamily="2" charset="0"/>
                <a:ea typeface="한컴산뜻돋움" panose="02000000000000000000" pitchFamily="2" charset="-127"/>
              </a:rPr>
              <a:t>Text Classification Sentiment Analysis </a:t>
            </a:r>
            <a:endParaRPr lang="ko-KR" altLang="en-US" sz="1400" b="1" dirty="0">
              <a:solidFill>
                <a:schemeClr val="bg1">
                  <a:alpha val="62000"/>
                </a:schemeClr>
              </a:solidFill>
              <a:latin typeface="Sitka Subheading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477-1FC1-4A00-8E60-AE51BC4B144D}"/>
              </a:ext>
            </a:extLst>
          </p:cNvPr>
          <p:cNvSpPr txBox="1"/>
          <p:nvPr/>
        </p:nvSpPr>
        <p:spPr>
          <a:xfrm>
            <a:off x="449132" y="633257"/>
            <a:ext cx="252505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 </a:t>
            </a:r>
            <a:r>
              <a:rPr lang="ko-KR" altLang="en-US" sz="2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결과</a:t>
            </a:r>
            <a:endParaRPr lang="en-US" altLang="ko-KR" sz="2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8C5C0-BCD5-414C-9F30-288A76E59B04}"/>
              </a:ext>
            </a:extLst>
          </p:cNvPr>
          <p:cNvSpPr/>
          <p:nvPr/>
        </p:nvSpPr>
        <p:spPr>
          <a:xfrm>
            <a:off x="2641166" y="1143738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4206E9E-3C3F-441F-872E-C7406A1422E2}"/>
              </a:ext>
            </a:extLst>
          </p:cNvPr>
          <p:cNvGrpSpPr/>
          <p:nvPr/>
        </p:nvGrpSpPr>
        <p:grpSpPr>
          <a:xfrm>
            <a:off x="790372" y="1134702"/>
            <a:ext cx="3739425" cy="808640"/>
            <a:chOff x="982875" y="1167449"/>
            <a:chExt cx="3739425" cy="8086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66103-BD94-4C59-8F45-AC50E26D3C4F}"/>
                </a:ext>
              </a:extLst>
            </p:cNvPr>
            <p:cNvSpPr/>
            <p:nvPr/>
          </p:nvSpPr>
          <p:spPr>
            <a:xfrm>
              <a:off x="982875" y="1167449"/>
              <a:ext cx="31947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Parameter tuning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B34058-A9B7-4B2A-999B-56B0C72A16E9}"/>
                </a:ext>
              </a:extLst>
            </p:cNvPr>
            <p:cNvSpPr/>
            <p:nvPr/>
          </p:nvSpPr>
          <p:spPr>
            <a:xfrm>
              <a:off x="989227" y="1606757"/>
              <a:ext cx="3733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Iteration </a:t>
              </a:r>
              <a:r>
                <a:rPr lang="ko-KR" altLang="en-US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조절</a:t>
              </a:r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(first given value: 5)</a:t>
              </a:r>
              <a:endPara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1074CC-97C7-42B1-94B4-A66CADFB1C6A}"/>
              </a:ext>
            </a:extLst>
          </p:cNvPr>
          <p:cNvGrpSpPr/>
          <p:nvPr/>
        </p:nvGrpSpPr>
        <p:grpSpPr>
          <a:xfrm>
            <a:off x="790852" y="2569259"/>
            <a:ext cx="4689312" cy="2598479"/>
            <a:chOff x="828972" y="3504341"/>
            <a:chExt cx="5312026" cy="284809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6A516E2-971C-43A1-A14E-A621476D3BD6}"/>
                </a:ext>
              </a:extLst>
            </p:cNvPr>
            <p:cNvGrpSpPr/>
            <p:nvPr/>
          </p:nvGrpSpPr>
          <p:grpSpPr>
            <a:xfrm>
              <a:off x="832400" y="3504341"/>
              <a:ext cx="5308598" cy="1972615"/>
              <a:chOff x="716015" y="2266075"/>
              <a:chExt cx="5308598" cy="197261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52790F6-97F6-4A20-84F3-848A336FCEC3}"/>
                  </a:ext>
                </a:extLst>
              </p:cNvPr>
              <p:cNvSpPr/>
              <p:nvPr/>
            </p:nvSpPr>
            <p:spPr>
              <a:xfrm>
                <a:off x="716015" y="2266075"/>
                <a:ext cx="5308598" cy="19726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76D721E-50F2-4077-89D2-EDB029525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465" y="2280478"/>
                <a:ext cx="4953663" cy="1943809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F3EE4E0-303D-49EE-8DB0-B172982CBE79}"/>
                </a:ext>
              </a:extLst>
            </p:cNvPr>
            <p:cNvSpPr/>
            <p:nvPr/>
          </p:nvSpPr>
          <p:spPr>
            <a:xfrm>
              <a:off x="828972" y="5475343"/>
              <a:ext cx="4235456" cy="877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&lt;First given conditions&gt;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train_batch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32 ,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eval_batch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size: 64 </a:t>
              </a:r>
            </a:p>
            <a:p>
              <a:r>
                <a:rPr lang="en-US" altLang="ko-KR" sz="1400" b="1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lr</a:t>
              </a:r>
              <a:r>
                <a:rPr lang="en-US" altLang="ko-KR" sz="1400" b="1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5e-5, iteration: 5, epoch:3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963053-DD45-445B-BA56-944B9AB23671}"/>
              </a:ext>
            </a:extLst>
          </p:cNvPr>
          <p:cNvGrpSpPr/>
          <p:nvPr/>
        </p:nvGrpSpPr>
        <p:grpSpPr>
          <a:xfrm>
            <a:off x="6000047" y="255705"/>
            <a:ext cx="5679695" cy="5832566"/>
            <a:chOff x="5994618" y="311828"/>
            <a:chExt cx="5679695" cy="583256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AE2A55A-80E4-477E-A1EC-004066938530}"/>
                </a:ext>
              </a:extLst>
            </p:cNvPr>
            <p:cNvGrpSpPr/>
            <p:nvPr/>
          </p:nvGrpSpPr>
          <p:grpSpPr>
            <a:xfrm>
              <a:off x="6000528" y="2420979"/>
              <a:ext cx="5651899" cy="2130046"/>
              <a:chOff x="5888398" y="3977089"/>
              <a:chExt cx="5841615" cy="266287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93DC56-36CC-4244-BEFD-3D54F4D3DD66}"/>
                  </a:ext>
                </a:extLst>
              </p:cNvPr>
              <p:cNvSpPr/>
              <p:nvPr/>
            </p:nvSpPr>
            <p:spPr>
              <a:xfrm>
                <a:off x="5967654" y="3977089"/>
                <a:ext cx="5762359" cy="2019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D04BE52-CEEF-4B8F-AE39-DD64F4D78E60}"/>
                  </a:ext>
                </a:extLst>
              </p:cNvPr>
              <p:cNvSpPr/>
              <p:nvPr/>
            </p:nvSpPr>
            <p:spPr>
              <a:xfrm>
                <a:off x="5888398" y="5985863"/>
                <a:ext cx="4618260" cy="654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sz="1600" b="1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2. </a:t>
                </a:r>
                <a:r>
                  <a:rPr lang="en-US" altLang="ko-KR" sz="1600" b="1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lr</a:t>
                </a:r>
                <a:r>
                  <a:rPr lang="en-US" altLang="ko-KR" sz="16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3e-5, iteration: 5</a:t>
                </a:r>
              </a:p>
              <a:p>
                <a:pPr lvl="0"/>
                <a:r>
                  <a:rPr lang="en-US" altLang="ko-KR" sz="12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train batch size: 32,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AE219D-038E-434B-BE19-C04D4B21426E}"/>
                </a:ext>
              </a:extLst>
            </p:cNvPr>
            <p:cNvGrpSpPr/>
            <p:nvPr/>
          </p:nvGrpSpPr>
          <p:grpSpPr>
            <a:xfrm>
              <a:off x="5994618" y="311828"/>
              <a:ext cx="5679695" cy="2122828"/>
              <a:chOff x="5842071" y="808243"/>
              <a:chExt cx="5906013" cy="274813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5AD4361-5541-42EA-8E5D-2E058B4B77DD}"/>
                  </a:ext>
                </a:extLst>
              </p:cNvPr>
              <p:cNvSpPr/>
              <p:nvPr/>
            </p:nvSpPr>
            <p:spPr>
              <a:xfrm>
                <a:off x="5842071" y="2879034"/>
                <a:ext cx="5841616" cy="67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6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 </a:t>
                </a:r>
                <a:r>
                  <a:rPr lang="en-US" altLang="ko-KR" sz="1600" b="1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lr</a:t>
                </a:r>
                <a:r>
                  <a:rPr lang="en-US" altLang="ko-KR" sz="16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3e-5, iteration: 4</a:t>
                </a:r>
              </a:p>
              <a:p>
                <a:pPr lvl="0"/>
                <a:r>
                  <a:rPr lang="en-US" altLang="ko-KR" sz="1200" b="1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train batch size: 32,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eval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64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test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32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e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poch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3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CD2FEF4-4DC3-4451-ACA4-A7318C130BB7}"/>
                  </a:ext>
                </a:extLst>
              </p:cNvPr>
              <p:cNvSpPr/>
              <p:nvPr/>
            </p:nvSpPr>
            <p:spPr>
              <a:xfrm>
                <a:off x="5927954" y="808243"/>
                <a:ext cx="5820130" cy="2091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BA5D04-22D2-4A04-9339-6756915E4754}"/>
                </a:ext>
              </a:extLst>
            </p:cNvPr>
            <p:cNvSpPr/>
            <p:nvPr/>
          </p:nvSpPr>
          <p:spPr>
            <a:xfrm>
              <a:off x="6054233" y="4528758"/>
              <a:ext cx="5575217" cy="1615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AC5408-00AE-4645-86A5-C3FC55FD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85" y="4463824"/>
            <a:ext cx="5362258" cy="161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5AF1C2-2B96-4559-877B-8EFC640EC3CD}"/>
              </a:ext>
            </a:extLst>
          </p:cNvPr>
          <p:cNvSpPr/>
          <p:nvPr/>
        </p:nvSpPr>
        <p:spPr>
          <a:xfrm>
            <a:off x="6000047" y="6034307"/>
            <a:ext cx="43849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en-US" altLang="ko-KR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600" b="1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lr</a:t>
            </a:r>
            <a:r>
              <a:rPr lang="en-US" altLang="ko-KR" sz="16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3e-5, </a:t>
            </a:r>
            <a:r>
              <a: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iteration: 6</a:t>
            </a:r>
          </a:p>
          <a:p>
            <a:pPr lvl="0"/>
            <a:r>
              <a:rPr lang="en-US" altLang="ko-KR" sz="1200" b="1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train batch size: 32,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64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test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batch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32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</a:t>
            </a:r>
            <a:r>
              <a:rPr lang="ko-KR" altLang="en-US" sz="1200" dirty="0" err="1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poch</a:t>
            </a:r>
            <a:r>
              <a:rPr lang="en-US" altLang="ko-KR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200" dirty="0">
                <a:solidFill>
                  <a:prstClr val="whit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54B2FE-2C28-444D-99AE-329B4337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48" y="2351601"/>
            <a:ext cx="5333795" cy="160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7AF69F-67B6-43B3-9F88-E3253CD4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80" y="253047"/>
            <a:ext cx="5359329" cy="16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E0043E03-340F-4B65-A470-EED18B1B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843" y="6211056"/>
            <a:ext cx="2743200" cy="365125"/>
          </a:xfrm>
        </p:spPr>
        <p:txBody>
          <a:bodyPr/>
          <a:lstStyle/>
          <a:p>
            <a:fld id="{55519B99-0F1F-4D67-86E3-226A3A8AE69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1683</Words>
  <Application>Microsoft Office PowerPoint</Application>
  <PresentationFormat>와이드스크린</PresentationFormat>
  <Paragraphs>276</Paragraphs>
  <Slides>22</Slides>
  <Notes>13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리디바탕</vt:lpstr>
      <vt:lpstr>마루 부리 Beta</vt:lpstr>
      <vt:lpstr>맑은 고딕</vt:lpstr>
      <vt:lpstr>한컴산뜻돋움</vt:lpstr>
      <vt:lpstr>Arial</vt:lpstr>
      <vt:lpstr>Sitka Subheading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김가현</dc:creator>
  <cp:lastModifiedBy>김가현</cp:lastModifiedBy>
  <cp:revision>59</cp:revision>
  <dcterms:created xsi:type="dcterms:W3CDTF">2022-09-30T01:52:20Z</dcterms:created>
  <dcterms:modified xsi:type="dcterms:W3CDTF">2022-10-18T01:35:39Z</dcterms:modified>
</cp:coreProperties>
</file>